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80137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DA05E-875D-4DDA-8ED4-A447AC80D5A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19EC2-2161-4A24-8C13-CBEF0442CD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45324" y="336911"/>
            <a:ext cx="3903402" cy="1004401"/>
            <a:chOff x="2645324" y="336911"/>
            <a:chExt cx="3903402" cy="1004401"/>
          </a:xfrm>
        </p:grpSpPr>
        <p:sp>
          <p:nvSpPr>
            <p:cNvPr id="2" name="Freeform 1"/>
            <p:cNvSpPr/>
            <p:nvPr/>
          </p:nvSpPr>
          <p:spPr>
            <a:xfrm>
              <a:off x="2645324" y="592486"/>
              <a:ext cx="591796" cy="748826"/>
            </a:xfrm>
            <a:custGeom>
              <a:avLst/>
              <a:gdLst/>
              <a:ahLst/>
              <a:cxnLst/>
              <a:rect l="0" t="0" r="0" b="0"/>
              <a:pathLst>
                <a:path w="591796" h="748826">
                  <a:moveTo>
                    <a:pt x="155256" y="18166"/>
                  </a:moveTo>
                  <a:lnTo>
                    <a:pt x="120509" y="79277"/>
                  </a:lnTo>
                  <a:lnTo>
                    <a:pt x="99612" y="133709"/>
                  </a:lnTo>
                  <a:lnTo>
                    <a:pt x="76410" y="189706"/>
                  </a:lnTo>
                  <a:lnTo>
                    <a:pt x="66383" y="229650"/>
                  </a:lnTo>
                  <a:lnTo>
                    <a:pt x="35321" y="289471"/>
                  </a:lnTo>
                  <a:lnTo>
                    <a:pt x="21623" y="306812"/>
                  </a:lnTo>
                  <a:lnTo>
                    <a:pt x="15865" y="308863"/>
                  </a:lnTo>
                  <a:lnTo>
                    <a:pt x="10856" y="306721"/>
                  </a:lnTo>
                  <a:lnTo>
                    <a:pt x="6347" y="301783"/>
                  </a:lnTo>
                  <a:lnTo>
                    <a:pt x="1336" y="283818"/>
                  </a:lnTo>
                  <a:lnTo>
                    <a:pt x="0" y="272476"/>
                  </a:lnTo>
                  <a:lnTo>
                    <a:pt x="13497" y="220652"/>
                  </a:lnTo>
                  <a:lnTo>
                    <a:pt x="28642" y="168474"/>
                  </a:lnTo>
                  <a:lnTo>
                    <a:pt x="45601" y="131722"/>
                  </a:lnTo>
                  <a:lnTo>
                    <a:pt x="92896" y="71898"/>
                  </a:lnTo>
                  <a:lnTo>
                    <a:pt x="137479" y="32030"/>
                  </a:lnTo>
                  <a:lnTo>
                    <a:pt x="185409" y="6867"/>
                  </a:lnTo>
                  <a:lnTo>
                    <a:pt x="223592" y="0"/>
                  </a:lnTo>
                  <a:lnTo>
                    <a:pt x="258952" y="3555"/>
                  </a:lnTo>
                  <a:lnTo>
                    <a:pt x="291656" y="17607"/>
                  </a:lnTo>
                  <a:lnTo>
                    <a:pt x="317983" y="42177"/>
                  </a:lnTo>
                  <a:lnTo>
                    <a:pt x="335013" y="77273"/>
                  </a:lnTo>
                  <a:lnTo>
                    <a:pt x="337313" y="103708"/>
                  </a:lnTo>
                  <a:lnTo>
                    <a:pt x="329258" y="158806"/>
                  </a:lnTo>
                  <a:lnTo>
                    <a:pt x="315232" y="212410"/>
                  </a:lnTo>
                  <a:lnTo>
                    <a:pt x="277652" y="271420"/>
                  </a:lnTo>
                  <a:lnTo>
                    <a:pt x="263856" y="292160"/>
                  </a:lnTo>
                  <a:lnTo>
                    <a:pt x="243687" y="306838"/>
                  </a:lnTo>
                  <a:lnTo>
                    <a:pt x="226144" y="313751"/>
                  </a:lnTo>
                  <a:lnTo>
                    <a:pt x="224742" y="312319"/>
                  </a:lnTo>
                  <a:lnTo>
                    <a:pt x="226146" y="309024"/>
                  </a:lnTo>
                  <a:lnTo>
                    <a:pt x="237066" y="302245"/>
                  </a:lnTo>
                  <a:lnTo>
                    <a:pt x="244891" y="298799"/>
                  </a:lnTo>
                  <a:lnTo>
                    <a:pt x="306712" y="293269"/>
                  </a:lnTo>
                  <a:lnTo>
                    <a:pt x="358969" y="294650"/>
                  </a:lnTo>
                  <a:lnTo>
                    <a:pt x="409158" y="307668"/>
                  </a:lnTo>
                  <a:lnTo>
                    <a:pt x="461863" y="329379"/>
                  </a:lnTo>
                  <a:lnTo>
                    <a:pt x="522017" y="375728"/>
                  </a:lnTo>
                  <a:lnTo>
                    <a:pt x="535850" y="391162"/>
                  </a:lnTo>
                  <a:lnTo>
                    <a:pt x="567945" y="451399"/>
                  </a:lnTo>
                  <a:lnTo>
                    <a:pt x="580872" y="511594"/>
                  </a:lnTo>
                  <a:lnTo>
                    <a:pt x="591795" y="554841"/>
                  </a:lnTo>
                  <a:lnTo>
                    <a:pt x="585113" y="603418"/>
                  </a:lnTo>
                  <a:lnTo>
                    <a:pt x="576761" y="633907"/>
                  </a:lnTo>
                  <a:lnTo>
                    <a:pt x="538533" y="694595"/>
                  </a:lnTo>
                  <a:lnTo>
                    <a:pt x="505775" y="718758"/>
                  </a:lnTo>
                  <a:lnTo>
                    <a:pt x="447340" y="743536"/>
                  </a:lnTo>
                  <a:lnTo>
                    <a:pt x="421941" y="748825"/>
                  </a:lnTo>
                  <a:lnTo>
                    <a:pt x="370801" y="742688"/>
                  </a:lnTo>
                  <a:lnTo>
                    <a:pt x="316246" y="730210"/>
                  </a:lnTo>
                  <a:lnTo>
                    <a:pt x="258850" y="707783"/>
                  </a:lnTo>
                  <a:lnTo>
                    <a:pt x="239484" y="7025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32290" y="1231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11357" y="494839"/>
              <a:ext cx="42115" cy="705410"/>
            </a:xfrm>
            <a:custGeom>
              <a:avLst/>
              <a:gdLst/>
              <a:ahLst/>
              <a:cxnLst/>
              <a:rect l="0" t="0" r="0" b="0"/>
              <a:pathLst>
                <a:path w="42115" h="705410">
                  <a:moveTo>
                    <a:pt x="42114" y="0"/>
                  </a:moveTo>
                  <a:lnTo>
                    <a:pt x="22328" y="52050"/>
                  </a:lnTo>
                  <a:lnTo>
                    <a:pt x="14025" y="111348"/>
                  </a:lnTo>
                  <a:lnTo>
                    <a:pt x="11565" y="171422"/>
                  </a:lnTo>
                  <a:lnTo>
                    <a:pt x="10836" y="221977"/>
                  </a:lnTo>
                  <a:lnTo>
                    <a:pt x="10620" y="270882"/>
                  </a:lnTo>
                  <a:lnTo>
                    <a:pt x="10547" y="329328"/>
                  </a:lnTo>
                  <a:lnTo>
                    <a:pt x="9363" y="385933"/>
                  </a:lnTo>
                  <a:lnTo>
                    <a:pt x="2196" y="442175"/>
                  </a:lnTo>
                  <a:lnTo>
                    <a:pt x="651" y="493663"/>
                  </a:lnTo>
                  <a:lnTo>
                    <a:pt x="289" y="537600"/>
                  </a:lnTo>
                  <a:lnTo>
                    <a:pt x="129" y="584424"/>
                  </a:lnTo>
                  <a:lnTo>
                    <a:pt x="38" y="645645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10771" y="558010"/>
              <a:ext cx="379530" cy="382536"/>
            </a:xfrm>
            <a:custGeom>
              <a:avLst/>
              <a:gdLst/>
              <a:ahLst/>
              <a:cxnLst/>
              <a:rect l="0" t="0" r="0" b="0"/>
              <a:pathLst>
                <a:path w="379530" h="382536">
                  <a:moveTo>
                    <a:pt x="379529" y="294798"/>
                  </a:moveTo>
                  <a:lnTo>
                    <a:pt x="317436" y="309452"/>
                  </a:lnTo>
                  <a:lnTo>
                    <a:pt x="259986" y="322996"/>
                  </a:lnTo>
                  <a:lnTo>
                    <a:pt x="201440" y="340437"/>
                  </a:lnTo>
                  <a:lnTo>
                    <a:pt x="142966" y="354462"/>
                  </a:lnTo>
                  <a:lnTo>
                    <a:pt x="85143" y="368498"/>
                  </a:lnTo>
                  <a:lnTo>
                    <a:pt x="28661" y="382535"/>
                  </a:lnTo>
                  <a:lnTo>
                    <a:pt x="18105" y="381366"/>
                  </a:lnTo>
                  <a:lnTo>
                    <a:pt x="9898" y="377076"/>
                  </a:lnTo>
                  <a:lnTo>
                    <a:pt x="3257" y="370707"/>
                  </a:lnTo>
                  <a:lnTo>
                    <a:pt x="0" y="360612"/>
                  </a:lnTo>
                  <a:lnTo>
                    <a:pt x="3177" y="302382"/>
                  </a:lnTo>
                  <a:lnTo>
                    <a:pt x="11824" y="248692"/>
                  </a:lnTo>
                  <a:lnTo>
                    <a:pt x="21795" y="191450"/>
                  </a:lnTo>
                  <a:lnTo>
                    <a:pt x="35645" y="130884"/>
                  </a:lnTo>
                  <a:lnTo>
                    <a:pt x="48475" y="69484"/>
                  </a:lnTo>
                  <a:lnTo>
                    <a:pt x="52223" y="20441"/>
                  </a:lnTo>
                  <a:lnTo>
                    <a:pt x="531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43026" y="81069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49" y="8333"/>
                  </a:lnTo>
                  <a:lnTo>
                    <a:pt x="63436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80211" y="336911"/>
              <a:ext cx="415624" cy="852810"/>
            </a:xfrm>
            <a:custGeom>
              <a:avLst/>
              <a:gdLst/>
              <a:ahLst/>
              <a:cxnLst/>
              <a:rect l="0" t="0" r="0" b="0"/>
              <a:pathLst>
                <a:path w="415624" h="852810">
                  <a:moveTo>
                    <a:pt x="110296" y="0"/>
                  </a:moveTo>
                  <a:lnTo>
                    <a:pt x="90510" y="48931"/>
                  </a:lnTo>
                  <a:lnTo>
                    <a:pt x="81042" y="108062"/>
                  </a:lnTo>
                  <a:lnTo>
                    <a:pt x="79402" y="156281"/>
                  </a:lnTo>
                  <a:lnTo>
                    <a:pt x="73326" y="207613"/>
                  </a:lnTo>
                  <a:lnTo>
                    <a:pt x="69707" y="265456"/>
                  </a:lnTo>
                  <a:lnTo>
                    <a:pt x="63045" y="321459"/>
                  </a:lnTo>
                  <a:lnTo>
                    <a:pt x="59251" y="380687"/>
                  </a:lnTo>
                  <a:lnTo>
                    <a:pt x="52538" y="437100"/>
                  </a:lnTo>
                  <a:lnTo>
                    <a:pt x="48729" y="490860"/>
                  </a:lnTo>
                  <a:lnTo>
                    <a:pt x="42011" y="543833"/>
                  </a:lnTo>
                  <a:lnTo>
                    <a:pt x="30431" y="606900"/>
                  </a:lnTo>
                  <a:lnTo>
                    <a:pt x="26191" y="656074"/>
                  </a:lnTo>
                  <a:lnTo>
                    <a:pt x="14871" y="712086"/>
                  </a:lnTo>
                  <a:lnTo>
                    <a:pt x="6959" y="774059"/>
                  </a:lnTo>
                  <a:lnTo>
                    <a:pt x="0" y="816607"/>
                  </a:lnTo>
                  <a:lnTo>
                    <a:pt x="1670" y="826335"/>
                  </a:lnTo>
                  <a:lnTo>
                    <a:pt x="6293" y="833990"/>
                  </a:lnTo>
                  <a:lnTo>
                    <a:pt x="12885" y="840263"/>
                  </a:lnTo>
                  <a:lnTo>
                    <a:pt x="32687" y="847233"/>
                  </a:lnTo>
                  <a:lnTo>
                    <a:pt x="55916" y="849161"/>
                  </a:lnTo>
                  <a:lnTo>
                    <a:pt x="105664" y="843986"/>
                  </a:lnTo>
                  <a:lnTo>
                    <a:pt x="159944" y="837028"/>
                  </a:lnTo>
                  <a:lnTo>
                    <a:pt x="210405" y="827726"/>
                  </a:lnTo>
                  <a:lnTo>
                    <a:pt x="264220" y="823150"/>
                  </a:lnTo>
                  <a:lnTo>
                    <a:pt x="320335" y="830009"/>
                  </a:lnTo>
                  <a:lnTo>
                    <a:pt x="379080" y="842629"/>
                  </a:lnTo>
                  <a:lnTo>
                    <a:pt x="415623" y="852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11606" y="762938"/>
              <a:ext cx="301937" cy="411924"/>
            </a:xfrm>
            <a:custGeom>
              <a:avLst/>
              <a:gdLst/>
              <a:ahLst/>
              <a:cxnLst/>
              <a:rect l="0" t="0" r="0" b="0"/>
              <a:pathLst>
                <a:path w="301937" h="411924">
                  <a:moveTo>
                    <a:pt x="0" y="184626"/>
                  </a:moveTo>
                  <a:lnTo>
                    <a:pt x="16767" y="179037"/>
                  </a:lnTo>
                  <a:lnTo>
                    <a:pt x="34359" y="179413"/>
                  </a:lnTo>
                  <a:lnTo>
                    <a:pt x="79836" y="183596"/>
                  </a:lnTo>
                  <a:lnTo>
                    <a:pt x="141116" y="177187"/>
                  </a:lnTo>
                  <a:lnTo>
                    <a:pt x="196374" y="171589"/>
                  </a:lnTo>
                  <a:lnTo>
                    <a:pt x="230540" y="159706"/>
                  </a:lnTo>
                  <a:lnTo>
                    <a:pt x="273526" y="134730"/>
                  </a:lnTo>
                  <a:lnTo>
                    <a:pt x="288463" y="117997"/>
                  </a:lnTo>
                  <a:lnTo>
                    <a:pt x="297832" y="97691"/>
                  </a:lnTo>
                  <a:lnTo>
                    <a:pt x="301936" y="61122"/>
                  </a:lnTo>
                  <a:lnTo>
                    <a:pt x="298750" y="38488"/>
                  </a:lnTo>
                  <a:lnTo>
                    <a:pt x="292753" y="28709"/>
                  </a:lnTo>
                  <a:lnTo>
                    <a:pt x="273612" y="11605"/>
                  </a:lnTo>
                  <a:lnTo>
                    <a:pt x="249507" y="2443"/>
                  </a:lnTo>
                  <a:lnTo>
                    <a:pt x="236528" y="0"/>
                  </a:lnTo>
                  <a:lnTo>
                    <a:pt x="209629" y="3524"/>
                  </a:lnTo>
                  <a:lnTo>
                    <a:pt x="154232" y="24851"/>
                  </a:lnTo>
                  <a:lnTo>
                    <a:pt x="99399" y="61169"/>
                  </a:lnTo>
                  <a:lnTo>
                    <a:pt x="66886" y="97614"/>
                  </a:lnTo>
                  <a:lnTo>
                    <a:pt x="48804" y="133498"/>
                  </a:lnTo>
                  <a:lnTo>
                    <a:pt x="35334" y="196841"/>
                  </a:lnTo>
                  <a:lnTo>
                    <a:pt x="35815" y="248297"/>
                  </a:lnTo>
                  <a:lnTo>
                    <a:pt x="46487" y="300588"/>
                  </a:lnTo>
                  <a:lnTo>
                    <a:pt x="71054" y="359481"/>
                  </a:lnTo>
                  <a:lnTo>
                    <a:pt x="90851" y="379713"/>
                  </a:lnTo>
                  <a:lnTo>
                    <a:pt x="128304" y="401137"/>
                  </a:lnTo>
                  <a:lnTo>
                    <a:pt x="172157" y="411774"/>
                  </a:lnTo>
                  <a:lnTo>
                    <a:pt x="204026" y="411923"/>
                  </a:lnTo>
                  <a:lnTo>
                    <a:pt x="253255" y="399193"/>
                  </a:lnTo>
                  <a:lnTo>
                    <a:pt x="273741" y="3951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72128" y="819857"/>
              <a:ext cx="260660" cy="369864"/>
            </a:xfrm>
            <a:custGeom>
              <a:avLst/>
              <a:gdLst/>
              <a:ahLst/>
              <a:cxnLst/>
              <a:rect l="0" t="0" r="0" b="0"/>
              <a:pathLst>
                <a:path w="260660" h="369864">
                  <a:moveTo>
                    <a:pt x="186960" y="232992"/>
                  </a:moveTo>
                  <a:lnTo>
                    <a:pt x="201614" y="174375"/>
                  </a:lnTo>
                  <a:lnTo>
                    <a:pt x="205582" y="114136"/>
                  </a:lnTo>
                  <a:lnTo>
                    <a:pt x="196314" y="62895"/>
                  </a:lnTo>
                  <a:lnTo>
                    <a:pt x="193196" y="49404"/>
                  </a:lnTo>
                  <a:lnTo>
                    <a:pt x="180373" y="28175"/>
                  </a:lnTo>
                  <a:lnTo>
                    <a:pt x="161805" y="12111"/>
                  </a:lnTo>
                  <a:lnTo>
                    <a:pt x="137956" y="1072"/>
                  </a:lnTo>
                  <a:lnTo>
                    <a:pt x="126214" y="0"/>
                  </a:lnTo>
                  <a:lnTo>
                    <a:pt x="103810" y="5048"/>
                  </a:lnTo>
                  <a:lnTo>
                    <a:pt x="77055" y="21044"/>
                  </a:lnTo>
                  <a:lnTo>
                    <a:pt x="47054" y="49749"/>
                  </a:lnTo>
                  <a:lnTo>
                    <a:pt x="17137" y="105858"/>
                  </a:lnTo>
                  <a:lnTo>
                    <a:pt x="8615" y="158183"/>
                  </a:lnTo>
                  <a:lnTo>
                    <a:pt x="0" y="220511"/>
                  </a:lnTo>
                  <a:lnTo>
                    <a:pt x="3540" y="278230"/>
                  </a:lnTo>
                  <a:lnTo>
                    <a:pt x="17840" y="315026"/>
                  </a:lnTo>
                  <a:lnTo>
                    <a:pt x="42484" y="342567"/>
                  </a:lnTo>
                  <a:lnTo>
                    <a:pt x="52038" y="345816"/>
                  </a:lnTo>
                  <a:lnTo>
                    <a:pt x="72012" y="343188"/>
                  </a:lnTo>
                  <a:lnTo>
                    <a:pt x="89469" y="331101"/>
                  </a:lnTo>
                  <a:lnTo>
                    <a:pt x="112450" y="301446"/>
                  </a:lnTo>
                  <a:lnTo>
                    <a:pt x="135587" y="249503"/>
                  </a:lnTo>
                  <a:lnTo>
                    <a:pt x="150252" y="194183"/>
                  </a:lnTo>
                  <a:lnTo>
                    <a:pt x="152687" y="160402"/>
                  </a:lnTo>
                  <a:lnTo>
                    <a:pt x="151243" y="160032"/>
                  </a:lnTo>
                  <a:lnTo>
                    <a:pt x="149111" y="163295"/>
                  </a:lnTo>
                  <a:lnTo>
                    <a:pt x="151698" y="190245"/>
                  </a:lnTo>
                  <a:lnTo>
                    <a:pt x="164223" y="241272"/>
                  </a:lnTo>
                  <a:lnTo>
                    <a:pt x="188014" y="293293"/>
                  </a:lnTo>
                  <a:lnTo>
                    <a:pt x="215245" y="332121"/>
                  </a:lnTo>
                  <a:lnTo>
                    <a:pt x="260659" y="3698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64373" y="797503"/>
              <a:ext cx="344052" cy="405227"/>
            </a:xfrm>
            <a:custGeom>
              <a:avLst/>
              <a:gdLst/>
              <a:ahLst/>
              <a:cxnLst/>
              <a:rect l="0" t="0" r="0" b="0"/>
              <a:pathLst>
                <a:path w="344052" h="405227">
                  <a:moveTo>
                    <a:pt x="252683" y="23719"/>
                  </a:moveTo>
                  <a:lnTo>
                    <a:pt x="226297" y="8078"/>
                  </a:lnTo>
                  <a:lnTo>
                    <a:pt x="203131" y="0"/>
                  </a:lnTo>
                  <a:lnTo>
                    <a:pt x="158193" y="54"/>
                  </a:lnTo>
                  <a:lnTo>
                    <a:pt x="106247" y="10553"/>
                  </a:lnTo>
                  <a:lnTo>
                    <a:pt x="68265" y="21638"/>
                  </a:lnTo>
                  <a:lnTo>
                    <a:pt x="33284" y="45752"/>
                  </a:lnTo>
                  <a:lnTo>
                    <a:pt x="19472" y="60418"/>
                  </a:lnTo>
                  <a:lnTo>
                    <a:pt x="9434" y="78634"/>
                  </a:lnTo>
                  <a:lnTo>
                    <a:pt x="7312" y="101548"/>
                  </a:lnTo>
                  <a:lnTo>
                    <a:pt x="8384" y="114210"/>
                  </a:lnTo>
                  <a:lnTo>
                    <a:pt x="12608" y="123821"/>
                  </a:lnTo>
                  <a:lnTo>
                    <a:pt x="26660" y="137619"/>
                  </a:lnTo>
                  <a:lnTo>
                    <a:pt x="54302" y="151964"/>
                  </a:lnTo>
                  <a:lnTo>
                    <a:pt x="116956" y="159454"/>
                  </a:lnTo>
                  <a:lnTo>
                    <a:pt x="172191" y="160365"/>
                  </a:lnTo>
                  <a:lnTo>
                    <a:pt x="226992" y="168951"/>
                  </a:lnTo>
                  <a:lnTo>
                    <a:pt x="283658" y="185333"/>
                  </a:lnTo>
                  <a:lnTo>
                    <a:pt x="315673" y="201326"/>
                  </a:lnTo>
                  <a:lnTo>
                    <a:pt x="330591" y="217299"/>
                  </a:lnTo>
                  <a:lnTo>
                    <a:pt x="339952" y="237267"/>
                  </a:lnTo>
                  <a:lnTo>
                    <a:pt x="344051" y="274816"/>
                  </a:lnTo>
                  <a:lnTo>
                    <a:pt x="332494" y="337748"/>
                  </a:lnTo>
                  <a:lnTo>
                    <a:pt x="317015" y="370619"/>
                  </a:lnTo>
                  <a:lnTo>
                    <a:pt x="298043" y="385737"/>
                  </a:lnTo>
                  <a:lnTo>
                    <a:pt x="253325" y="404975"/>
                  </a:lnTo>
                  <a:lnTo>
                    <a:pt x="210110" y="405226"/>
                  </a:lnTo>
                  <a:lnTo>
                    <a:pt x="160260" y="397891"/>
                  </a:lnTo>
                  <a:lnTo>
                    <a:pt x="108445" y="377130"/>
                  </a:lnTo>
                  <a:lnTo>
                    <a:pt x="48110" y="347079"/>
                  </a:lnTo>
                  <a:lnTo>
                    <a:pt x="0" y="3185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48893" y="410611"/>
              <a:ext cx="31377" cy="789638"/>
            </a:xfrm>
            <a:custGeom>
              <a:avLst/>
              <a:gdLst/>
              <a:ahLst/>
              <a:cxnLst/>
              <a:rect l="0" t="0" r="0" b="0"/>
              <a:pathLst>
                <a:path w="31377" h="789638">
                  <a:moveTo>
                    <a:pt x="20847" y="0"/>
                  </a:moveTo>
                  <a:lnTo>
                    <a:pt x="12514" y="37478"/>
                  </a:lnTo>
                  <a:lnTo>
                    <a:pt x="7849" y="84804"/>
                  </a:lnTo>
                  <a:lnTo>
                    <a:pt x="3372" y="128938"/>
                  </a:lnTo>
                  <a:lnTo>
                    <a:pt x="1382" y="179748"/>
                  </a:lnTo>
                  <a:lnTo>
                    <a:pt x="498" y="224167"/>
                  </a:lnTo>
                  <a:lnTo>
                    <a:pt x="0" y="285179"/>
                  </a:lnTo>
                  <a:lnTo>
                    <a:pt x="2972" y="344590"/>
                  </a:lnTo>
                  <a:lnTo>
                    <a:pt x="8143" y="399238"/>
                  </a:lnTo>
                  <a:lnTo>
                    <a:pt x="9674" y="455595"/>
                  </a:lnTo>
                  <a:lnTo>
                    <a:pt x="10128" y="510507"/>
                  </a:lnTo>
                  <a:lnTo>
                    <a:pt x="10263" y="559533"/>
                  </a:lnTo>
                  <a:lnTo>
                    <a:pt x="10308" y="622912"/>
                  </a:lnTo>
                  <a:lnTo>
                    <a:pt x="11486" y="679322"/>
                  </a:lnTo>
                  <a:lnTo>
                    <a:pt x="18651" y="731712"/>
                  </a:lnTo>
                  <a:lnTo>
                    <a:pt x="23316" y="768185"/>
                  </a:lnTo>
                  <a:lnTo>
                    <a:pt x="31376" y="7896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27585" y="694880"/>
              <a:ext cx="421141" cy="31587"/>
            </a:xfrm>
            <a:custGeom>
              <a:avLst/>
              <a:gdLst/>
              <a:ahLst/>
              <a:cxnLst/>
              <a:rect l="0" t="0" r="0" b="0"/>
              <a:pathLst>
                <a:path w="421141" h="31587">
                  <a:moveTo>
                    <a:pt x="421140" y="0"/>
                  </a:moveTo>
                  <a:lnTo>
                    <a:pt x="383662" y="8334"/>
                  </a:lnTo>
                  <a:lnTo>
                    <a:pt x="332238" y="10095"/>
                  </a:lnTo>
                  <a:lnTo>
                    <a:pt x="271393" y="18805"/>
                  </a:lnTo>
                  <a:lnTo>
                    <a:pt x="217125" y="20612"/>
                  </a:lnTo>
                  <a:lnTo>
                    <a:pt x="161346" y="27035"/>
                  </a:lnTo>
                  <a:lnTo>
                    <a:pt x="102147" y="25704"/>
                  </a:lnTo>
                  <a:lnTo>
                    <a:pt x="51713" y="2984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379585" y="1992775"/>
            <a:ext cx="5043000" cy="1850127"/>
            <a:chOff x="2379585" y="1992775"/>
            <a:chExt cx="5043000" cy="1850127"/>
          </a:xfrm>
        </p:grpSpPr>
        <p:sp>
          <p:nvSpPr>
            <p:cNvPr id="14" name="Freeform 13"/>
            <p:cNvSpPr/>
            <p:nvPr/>
          </p:nvSpPr>
          <p:spPr>
            <a:xfrm>
              <a:off x="2379585" y="1992775"/>
              <a:ext cx="515752" cy="771993"/>
            </a:xfrm>
            <a:custGeom>
              <a:avLst/>
              <a:gdLst/>
              <a:ahLst/>
              <a:cxnLst/>
              <a:rect l="0" t="0" r="0" b="0"/>
              <a:pathLst>
                <a:path w="515752" h="771993">
                  <a:moveTo>
                    <a:pt x="431523" y="155038"/>
                  </a:moveTo>
                  <a:lnTo>
                    <a:pt x="421948" y="123756"/>
                  </a:lnTo>
                  <a:lnTo>
                    <a:pt x="378526" y="62700"/>
                  </a:lnTo>
                  <a:lnTo>
                    <a:pt x="363515" y="48488"/>
                  </a:lnTo>
                  <a:lnTo>
                    <a:pt x="303895" y="20355"/>
                  </a:lnTo>
                  <a:lnTo>
                    <a:pt x="252025" y="2915"/>
                  </a:lnTo>
                  <a:lnTo>
                    <a:pt x="204683" y="0"/>
                  </a:lnTo>
                  <a:lnTo>
                    <a:pt x="142524" y="8903"/>
                  </a:lnTo>
                  <a:lnTo>
                    <a:pt x="119415" y="16390"/>
                  </a:lnTo>
                  <a:lnTo>
                    <a:pt x="78020" y="46934"/>
                  </a:lnTo>
                  <a:lnTo>
                    <a:pt x="50347" y="82861"/>
                  </a:lnTo>
                  <a:lnTo>
                    <a:pt x="24849" y="144643"/>
                  </a:lnTo>
                  <a:lnTo>
                    <a:pt x="13587" y="189770"/>
                  </a:lnTo>
                  <a:lnTo>
                    <a:pt x="3570" y="249992"/>
                  </a:lnTo>
                  <a:lnTo>
                    <a:pt x="589" y="303169"/>
                  </a:lnTo>
                  <a:lnTo>
                    <a:pt x="0" y="358734"/>
                  </a:lnTo>
                  <a:lnTo>
                    <a:pt x="8289" y="414770"/>
                  </a:lnTo>
                  <a:lnTo>
                    <a:pt x="21191" y="470899"/>
                  </a:lnTo>
                  <a:lnTo>
                    <a:pt x="40594" y="527046"/>
                  </a:lnTo>
                  <a:lnTo>
                    <a:pt x="66957" y="589263"/>
                  </a:lnTo>
                  <a:lnTo>
                    <a:pt x="94695" y="640894"/>
                  </a:lnTo>
                  <a:lnTo>
                    <a:pt x="128293" y="690217"/>
                  </a:lnTo>
                  <a:lnTo>
                    <a:pt x="189552" y="740352"/>
                  </a:lnTo>
                  <a:lnTo>
                    <a:pt x="232186" y="761953"/>
                  </a:lnTo>
                  <a:lnTo>
                    <a:pt x="287453" y="771992"/>
                  </a:lnTo>
                  <a:lnTo>
                    <a:pt x="337103" y="769378"/>
                  </a:lnTo>
                  <a:lnTo>
                    <a:pt x="387039" y="755605"/>
                  </a:lnTo>
                  <a:lnTo>
                    <a:pt x="438334" y="737226"/>
                  </a:lnTo>
                  <a:lnTo>
                    <a:pt x="499485" y="694883"/>
                  </a:lnTo>
                  <a:lnTo>
                    <a:pt x="515751" y="6814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6062" y="2417428"/>
              <a:ext cx="318982" cy="314641"/>
            </a:xfrm>
            <a:custGeom>
              <a:avLst/>
              <a:gdLst/>
              <a:ahLst/>
              <a:cxnLst/>
              <a:rect l="0" t="0" r="0" b="0"/>
              <a:pathLst>
                <a:path w="318982" h="314641">
                  <a:moveTo>
                    <a:pt x="259316" y="14654"/>
                  </a:moveTo>
                  <a:lnTo>
                    <a:pt x="200699" y="0"/>
                  </a:lnTo>
                  <a:lnTo>
                    <a:pt x="145355" y="3268"/>
                  </a:lnTo>
                  <a:lnTo>
                    <a:pt x="99858" y="13100"/>
                  </a:lnTo>
                  <a:lnTo>
                    <a:pt x="68829" y="31482"/>
                  </a:lnTo>
                  <a:lnTo>
                    <a:pt x="40269" y="58635"/>
                  </a:lnTo>
                  <a:lnTo>
                    <a:pt x="9256" y="120835"/>
                  </a:lnTo>
                  <a:lnTo>
                    <a:pt x="0" y="164788"/>
                  </a:lnTo>
                  <a:lnTo>
                    <a:pt x="2847" y="201858"/>
                  </a:lnTo>
                  <a:lnTo>
                    <a:pt x="16689" y="235069"/>
                  </a:lnTo>
                  <a:lnTo>
                    <a:pt x="51902" y="277732"/>
                  </a:lnTo>
                  <a:lnTo>
                    <a:pt x="76275" y="298864"/>
                  </a:lnTo>
                  <a:lnTo>
                    <a:pt x="102705" y="310596"/>
                  </a:lnTo>
                  <a:lnTo>
                    <a:pt x="131220" y="314640"/>
                  </a:lnTo>
                  <a:lnTo>
                    <a:pt x="178988" y="309170"/>
                  </a:lnTo>
                  <a:lnTo>
                    <a:pt x="223297" y="292081"/>
                  </a:lnTo>
                  <a:lnTo>
                    <a:pt x="277071" y="255458"/>
                  </a:lnTo>
                  <a:lnTo>
                    <a:pt x="297623" y="233982"/>
                  </a:lnTo>
                  <a:lnTo>
                    <a:pt x="310656" y="208840"/>
                  </a:lnTo>
                  <a:lnTo>
                    <a:pt x="318981" y="162788"/>
                  </a:lnTo>
                  <a:lnTo>
                    <a:pt x="313389" y="104400"/>
                  </a:lnTo>
                  <a:lnTo>
                    <a:pt x="307525" y="80278"/>
                  </a:lnTo>
                  <a:lnTo>
                    <a:pt x="286468" y="46967"/>
                  </a:lnTo>
                  <a:lnTo>
                    <a:pt x="248787" y="14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191" y="2437007"/>
              <a:ext cx="389556" cy="305342"/>
            </a:xfrm>
            <a:custGeom>
              <a:avLst/>
              <a:gdLst/>
              <a:ahLst/>
              <a:cxnLst/>
              <a:rect l="0" t="0" r="0" b="0"/>
              <a:pathLst>
                <a:path w="389556" h="305342">
                  <a:moveTo>
                    <a:pt x="0" y="58246"/>
                  </a:moveTo>
                  <a:lnTo>
                    <a:pt x="2340" y="99104"/>
                  </a:lnTo>
                  <a:lnTo>
                    <a:pt x="19786" y="156568"/>
                  </a:lnTo>
                  <a:lnTo>
                    <a:pt x="31209" y="206702"/>
                  </a:lnTo>
                  <a:lnTo>
                    <a:pt x="45550" y="264866"/>
                  </a:lnTo>
                  <a:lnTo>
                    <a:pt x="56130" y="299231"/>
                  </a:lnTo>
                  <a:lnTo>
                    <a:pt x="56138" y="304301"/>
                  </a:lnTo>
                  <a:lnTo>
                    <a:pt x="53803" y="305341"/>
                  </a:lnTo>
                  <a:lnTo>
                    <a:pt x="49907" y="303695"/>
                  </a:lnTo>
                  <a:lnTo>
                    <a:pt x="42458" y="289387"/>
                  </a:lnTo>
                  <a:lnTo>
                    <a:pt x="36418" y="266261"/>
                  </a:lnTo>
                  <a:lnTo>
                    <a:pt x="29421" y="209993"/>
                  </a:lnTo>
                  <a:lnTo>
                    <a:pt x="22709" y="158801"/>
                  </a:lnTo>
                  <a:lnTo>
                    <a:pt x="22554" y="104799"/>
                  </a:lnTo>
                  <a:lnTo>
                    <a:pt x="30729" y="71260"/>
                  </a:lnTo>
                  <a:lnTo>
                    <a:pt x="41344" y="53892"/>
                  </a:lnTo>
                  <a:lnTo>
                    <a:pt x="49790" y="49494"/>
                  </a:lnTo>
                  <a:lnTo>
                    <a:pt x="71652" y="47727"/>
                  </a:lnTo>
                  <a:lnTo>
                    <a:pt x="90727" y="53961"/>
                  </a:lnTo>
                  <a:lnTo>
                    <a:pt x="107004" y="65701"/>
                  </a:lnTo>
                  <a:lnTo>
                    <a:pt x="136517" y="104952"/>
                  </a:lnTo>
                  <a:lnTo>
                    <a:pt x="159288" y="151830"/>
                  </a:lnTo>
                  <a:lnTo>
                    <a:pt x="162344" y="154561"/>
                  </a:lnTo>
                  <a:lnTo>
                    <a:pt x="164382" y="151702"/>
                  </a:lnTo>
                  <a:lnTo>
                    <a:pt x="169090" y="100926"/>
                  </a:lnTo>
                  <a:lnTo>
                    <a:pt x="177873" y="62054"/>
                  </a:lnTo>
                  <a:lnTo>
                    <a:pt x="188629" y="38881"/>
                  </a:lnTo>
                  <a:lnTo>
                    <a:pt x="213428" y="11695"/>
                  </a:lnTo>
                  <a:lnTo>
                    <a:pt x="236017" y="2462"/>
                  </a:lnTo>
                  <a:lnTo>
                    <a:pt x="248592" y="0"/>
                  </a:lnTo>
                  <a:lnTo>
                    <a:pt x="271922" y="3503"/>
                  </a:lnTo>
                  <a:lnTo>
                    <a:pt x="293990" y="14029"/>
                  </a:lnTo>
                  <a:lnTo>
                    <a:pt x="333633" y="49382"/>
                  </a:lnTo>
                  <a:lnTo>
                    <a:pt x="364341" y="95750"/>
                  </a:lnTo>
                  <a:lnTo>
                    <a:pt x="383361" y="158375"/>
                  </a:lnTo>
                  <a:lnTo>
                    <a:pt x="387719" y="208537"/>
                  </a:lnTo>
                  <a:lnTo>
                    <a:pt x="389555" y="2688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4974" y="2366730"/>
              <a:ext cx="347441" cy="303168"/>
            </a:xfrm>
            <a:custGeom>
              <a:avLst/>
              <a:gdLst/>
              <a:ahLst/>
              <a:cxnLst/>
              <a:rect l="0" t="0" r="0" b="0"/>
              <a:pathLst>
                <a:path w="347441" h="303168">
                  <a:moveTo>
                    <a:pt x="0" y="149580"/>
                  </a:moveTo>
                  <a:lnTo>
                    <a:pt x="0" y="208197"/>
                  </a:lnTo>
                  <a:lnTo>
                    <a:pt x="8405" y="269607"/>
                  </a:lnTo>
                  <a:lnTo>
                    <a:pt x="15618" y="303167"/>
                  </a:lnTo>
                  <a:lnTo>
                    <a:pt x="13726" y="279576"/>
                  </a:lnTo>
                  <a:lnTo>
                    <a:pt x="19535" y="228652"/>
                  </a:lnTo>
                  <a:lnTo>
                    <a:pt x="27495" y="171449"/>
                  </a:lnTo>
                  <a:lnTo>
                    <a:pt x="33897" y="109013"/>
                  </a:lnTo>
                  <a:lnTo>
                    <a:pt x="40802" y="82418"/>
                  </a:lnTo>
                  <a:lnTo>
                    <a:pt x="51669" y="62799"/>
                  </a:lnTo>
                  <a:lnTo>
                    <a:pt x="59012" y="57801"/>
                  </a:lnTo>
                  <a:lnTo>
                    <a:pt x="76530" y="55367"/>
                  </a:lnTo>
                  <a:lnTo>
                    <a:pt x="84945" y="58695"/>
                  </a:lnTo>
                  <a:lnTo>
                    <a:pt x="122464" y="93245"/>
                  </a:lnTo>
                  <a:lnTo>
                    <a:pt x="142430" y="129874"/>
                  </a:lnTo>
                  <a:lnTo>
                    <a:pt x="161245" y="181344"/>
                  </a:lnTo>
                  <a:lnTo>
                    <a:pt x="163648" y="183624"/>
                  </a:lnTo>
                  <a:lnTo>
                    <a:pt x="165251" y="180465"/>
                  </a:lnTo>
                  <a:lnTo>
                    <a:pt x="169203" y="129168"/>
                  </a:lnTo>
                  <a:lnTo>
                    <a:pt x="182945" y="75315"/>
                  </a:lnTo>
                  <a:lnTo>
                    <a:pt x="202253" y="25206"/>
                  </a:lnTo>
                  <a:lnTo>
                    <a:pt x="216232" y="9295"/>
                  </a:lnTo>
                  <a:lnTo>
                    <a:pt x="224873" y="3415"/>
                  </a:lnTo>
                  <a:lnTo>
                    <a:pt x="246953" y="0"/>
                  </a:lnTo>
                  <a:lnTo>
                    <a:pt x="270024" y="3552"/>
                  </a:lnTo>
                  <a:lnTo>
                    <a:pt x="288076" y="12929"/>
                  </a:lnTo>
                  <a:lnTo>
                    <a:pt x="300779" y="28015"/>
                  </a:lnTo>
                  <a:lnTo>
                    <a:pt x="328341" y="78850"/>
                  </a:lnTo>
                  <a:lnTo>
                    <a:pt x="338338" y="134786"/>
                  </a:lnTo>
                  <a:lnTo>
                    <a:pt x="345642" y="185912"/>
                  </a:lnTo>
                  <a:lnTo>
                    <a:pt x="347085" y="241072"/>
                  </a:lnTo>
                  <a:lnTo>
                    <a:pt x="347440" y="2969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98600" y="2426493"/>
              <a:ext cx="257168" cy="286891"/>
            </a:xfrm>
            <a:custGeom>
              <a:avLst/>
              <a:gdLst/>
              <a:ahLst/>
              <a:cxnLst/>
              <a:rect l="0" t="0" r="0" b="0"/>
              <a:pathLst>
                <a:path w="257168" h="286891">
                  <a:moveTo>
                    <a:pt x="165441" y="5589"/>
                  </a:moveTo>
                  <a:lnTo>
                    <a:pt x="148674" y="0"/>
                  </a:lnTo>
                  <a:lnTo>
                    <a:pt x="110300" y="2114"/>
                  </a:lnTo>
                  <a:lnTo>
                    <a:pt x="73064" y="15738"/>
                  </a:lnTo>
                  <a:lnTo>
                    <a:pt x="45393" y="40182"/>
                  </a:lnTo>
                  <a:lnTo>
                    <a:pt x="16253" y="81053"/>
                  </a:lnTo>
                  <a:lnTo>
                    <a:pt x="3214" y="119456"/>
                  </a:lnTo>
                  <a:lnTo>
                    <a:pt x="0" y="161640"/>
                  </a:lnTo>
                  <a:lnTo>
                    <a:pt x="7107" y="208324"/>
                  </a:lnTo>
                  <a:lnTo>
                    <a:pt x="17472" y="233734"/>
                  </a:lnTo>
                  <a:lnTo>
                    <a:pt x="42049" y="262181"/>
                  </a:lnTo>
                  <a:lnTo>
                    <a:pt x="71559" y="279838"/>
                  </a:lnTo>
                  <a:lnTo>
                    <a:pt x="108118" y="286890"/>
                  </a:lnTo>
                  <a:lnTo>
                    <a:pt x="142998" y="283390"/>
                  </a:lnTo>
                  <a:lnTo>
                    <a:pt x="181148" y="263766"/>
                  </a:lnTo>
                  <a:lnTo>
                    <a:pt x="210909" y="235724"/>
                  </a:lnTo>
                  <a:lnTo>
                    <a:pt x="240756" y="186402"/>
                  </a:lnTo>
                  <a:lnTo>
                    <a:pt x="253918" y="145471"/>
                  </a:lnTo>
                  <a:lnTo>
                    <a:pt x="257167" y="104878"/>
                  </a:lnTo>
                  <a:lnTo>
                    <a:pt x="250071" y="70103"/>
                  </a:lnTo>
                  <a:lnTo>
                    <a:pt x="239709" y="48300"/>
                  </a:lnTo>
                  <a:lnTo>
                    <a:pt x="224185" y="33151"/>
                  </a:lnTo>
                  <a:lnTo>
                    <a:pt x="205588" y="23688"/>
                  </a:lnTo>
                  <a:lnTo>
                    <a:pt x="165441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64082" y="2387327"/>
              <a:ext cx="252686" cy="297440"/>
            </a:xfrm>
            <a:custGeom>
              <a:avLst/>
              <a:gdLst/>
              <a:ahLst/>
              <a:cxnLst/>
              <a:rect l="0" t="0" r="0" b="0"/>
              <a:pathLst>
                <a:path w="252686" h="297440">
                  <a:moveTo>
                    <a:pt x="0" y="128983"/>
                  </a:moveTo>
                  <a:lnTo>
                    <a:pt x="14655" y="187600"/>
                  </a:lnTo>
                  <a:lnTo>
                    <a:pt x="19793" y="249010"/>
                  </a:lnTo>
                  <a:lnTo>
                    <a:pt x="20683" y="283740"/>
                  </a:lnTo>
                  <a:lnTo>
                    <a:pt x="21025" y="226013"/>
                  </a:lnTo>
                  <a:lnTo>
                    <a:pt x="22218" y="176710"/>
                  </a:lnTo>
                  <a:lnTo>
                    <a:pt x="29460" y="125057"/>
                  </a:lnTo>
                  <a:lnTo>
                    <a:pt x="40185" y="75048"/>
                  </a:lnTo>
                  <a:lnTo>
                    <a:pt x="57660" y="38133"/>
                  </a:lnTo>
                  <a:lnTo>
                    <a:pt x="70861" y="19975"/>
                  </a:lnTo>
                  <a:lnTo>
                    <a:pt x="90766" y="7226"/>
                  </a:lnTo>
                  <a:lnTo>
                    <a:pt x="114040" y="0"/>
                  </a:lnTo>
                  <a:lnTo>
                    <a:pt x="136082" y="687"/>
                  </a:lnTo>
                  <a:lnTo>
                    <a:pt x="154458" y="11132"/>
                  </a:lnTo>
                  <a:lnTo>
                    <a:pt x="185319" y="46433"/>
                  </a:lnTo>
                  <a:lnTo>
                    <a:pt x="217889" y="109071"/>
                  </a:lnTo>
                  <a:lnTo>
                    <a:pt x="234503" y="164305"/>
                  </a:lnTo>
                  <a:lnTo>
                    <a:pt x="241814" y="226341"/>
                  </a:lnTo>
                  <a:lnTo>
                    <a:pt x="250191" y="271697"/>
                  </a:lnTo>
                  <a:lnTo>
                    <a:pt x="252685" y="2974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74777" y="2052492"/>
              <a:ext cx="442198" cy="695446"/>
            </a:xfrm>
            <a:custGeom>
              <a:avLst/>
              <a:gdLst/>
              <a:ahLst/>
              <a:cxnLst/>
              <a:rect l="0" t="0" r="0" b="0"/>
              <a:pathLst>
                <a:path w="442198" h="695446">
                  <a:moveTo>
                    <a:pt x="0" y="632274"/>
                  </a:moveTo>
                  <a:lnTo>
                    <a:pt x="11453" y="583344"/>
                  </a:lnTo>
                  <a:lnTo>
                    <a:pt x="21331" y="529259"/>
                  </a:lnTo>
                  <a:lnTo>
                    <a:pt x="31666" y="470730"/>
                  </a:lnTo>
                  <a:lnTo>
                    <a:pt x="42138" y="414394"/>
                  </a:lnTo>
                  <a:lnTo>
                    <a:pt x="49530" y="355197"/>
                  </a:lnTo>
                  <a:lnTo>
                    <a:pt x="57617" y="298863"/>
                  </a:lnTo>
                  <a:lnTo>
                    <a:pt x="61525" y="248047"/>
                  </a:lnTo>
                  <a:lnTo>
                    <a:pt x="68272" y="194125"/>
                  </a:lnTo>
                  <a:lnTo>
                    <a:pt x="77681" y="152282"/>
                  </a:lnTo>
                  <a:lnTo>
                    <a:pt x="81033" y="149673"/>
                  </a:lnTo>
                  <a:lnTo>
                    <a:pt x="84438" y="153783"/>
                  </a:lnTo>
                  <a:lnTo>
                    <a:pt x="109039" y="215843"/>
                  </a:lnTo>
                  <a:lnTo>
                    <a:pt x="129421" y="273539"/>
                  </a:lnTo>
                  <a:lnTo>
                    <a:pt x="144974" y="315098"/>
                  </a:lnTo>
                  <a:lnTo>
                    <a:pt x="190133" y="376090"/>
                  </a:lnTo>
                  <a:lnTo>
                    <a:pt x="205776" y="394023"/>
                  </a:lnTo>
                  <a:lnTo>
                    <a:pt x="215563" y="398570"/>
                  </a:lnTo>
                  <a:lnTo>
                    <a:pt x="238915" y="400504"/>
                  </a:lnTo>
                  <a:lnTo>
                    <a:pt x="261773" y="391225"/>
                  </a:lnTo>
                  <a:lnTo>
                    <a:pt x="282460" y="374233"/>
                  </a:lnTo>
                  <a:lnTo>
                    <a:pt x="311685" y="328316"/>
                  </a:lnTo>
                  <a:lnTo>
                    <a:pt x="340248" y="268337"/>
                  </a:lnTo>
                  <a:lnTo>
                    <a:pt x="362874" y="214115"/>
                  </a:lnTo>
                  <a:lnTo>
                    <a:pt x="382257" y="153295"/>
                  </a:lnTo>
                  <a:lnTo>
                    <a:pt x="396518" y="104563"/>
                  </a:lnTo>
                  <a:lnTo>
                    <a:pt x="410601" y="47277"/>
                  </a:lnTo>
                  <a:lnTo>
                    <a:pt x="424647" y="1473"/>
                  </a:lnTo>
                  <a:lnTo>
                    <a:pt x="425818" y="0"/>
                  </a:lnTo>
                  <a:lnTo>
                    <a:pt x="421987" y="60296"/>
                  </a:lnTo>
                  <a:lnTo>
                    <a:pt x="421307" y="122024"/>
                  </a:lnTo>
                  <a:lnTo>
                    <a:pt x="421173" y="179278"/>
                  </a:lnTo>
                  <a:lnTo>
                    <a:pt x="421147" y="235647"/>
                  </a:lnTo>
                  <a:lnTo>
                    <a:pt x="413906" y="293012"/>
                  </a:lnTo>
                  <a:lnTo>
                    <a:pt x="411262" y="356336"/>
                  </a:lnTo>
                  <a:lnTo>
                    <a:pt x="416329" y="414251"/>
                  </a:lnTo>
                  <a:lnTo>
                    <a:pt x="420190" y="471921"/>
                  </a:lnTo>
                  <a:lnTo>
                    <a:pt x="424072" y="535306"/>
                  </a:lnTo>
                  <a:lnTo>
                    <a:pt x="429418" y="585215"/>
                  </a:lnTo>
                  <a:lnTo>
                    <a:pt x="434121" y="638218"/>
                  </a:lnTo>
                  <a:lnTo>
                    <a:pt x="442197" y="6954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64373" y="2505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53845" y="2505782"/>
              <a:ext cx="200042" cy="234649"/>
            </a:xfrm>
            <a:custGeom>
              <a:avLst/>
              <a:gdLst/>
              <a:ahLst/>
              <a:cxnLst/>
              <a:rect l="0" t="0" r="0" b="0"/>
              <a:pathLst>
                <a:path w="200042" h="234649">
                  <a:moveTo>
                    <a:pt x="0" y="84228"/>
                  </a:moveTo>
                  <a:lnTo>
                    <a:pt x="3119" y="138373"/>
                  </a:lnTo>
                  <a:lnTo>
                    <a:pt x="14654" y="187730"/>
                  </a:lnTo>
                  <a:lnTo>
                    <a:pt x="30338" y="214981"/>
                  </a:lnTo>
                  <a:lnTo>
                    <a:pt x="46239" y="227348"/>
                  </a:lnTo>
                  <a:lnTo>
                    <a:pt x="55392" y="232284"/>
                  </a:lnTo>
                  <a:lnTo>
                    <a:pt x="74922" y="234648"/>
                  </a:lnTo>
                  <a:lnTo>
                    <a:pt x="85043" y="233641"/>
                  </a:lnTo>
                  <a:lnTo>
                    <a:pt x="105647" y="223164"/>
                  </a:lnTo>
                  <a:lnTo>
                    <a:pt x="156805" y="183936"/>
                  </a:lnTo>
                  <a:lnTo>
                    <a:pt x="179951" y="148216"/>
                  </a:lnTo>
                  <a:lnTo>
                    <a:pt x="193569" y="107997"/>
                  </a:lnTo>
                  <a:lnTo>
                    <a:pt x="198763" y="5248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05780" y="2189927"/>
              <a:ext cx="27091" cy="558011"/>
            </a:xfrm>
            <a:custGeom>
              <a:avLst/>
              <a:gdLst/>
              <a:ahLst/>
              <a:cxnLst/>
              <a:rect l="0" t="0" r="0" b="0"/>
              <a:pathLst>
                <a:path w="27091" h="558011">
                  <a:moveTo>
                    <a:pt x="27090" y="0"/>
                  </a:moveTo>
                  <a:lnTo>
                    <a:pt x="10302" y="58554"/>
                  </a:lnTo>
                  <a:lnTo>
                    <a:pt x="7298" y="119385"/>
                  </a:lnTo>
                  <a:lnTo>
                    <a:pt x="6595" y="169653"/>
                  </a:lnTo>
                  <a:lnTo>
                    <a:pt x="6283" y="220071"/>
                  </a:lnTo>
                  <a:lnTo>
                    <a:pt x="2988" y="282015"/>
                  </a:lnTo>
                  <a:lnTo>
                    <a:pt x="0" y="310174"/>
                  </a:lnTo>
                  <a:lnTo>
                    <a:pt x="5007" y="373339"/>
                  </a:lnTo>
                  <a:lnTo>
                    <a:pt x="5729" y="425694"/>
                  </a:lnTo>
                  <a:lnTo>
                    <a:pt x="11532" y="480071"/>
                  </a:lnTo>
                  <a:lnTo>
                    <a:pt x="24233" y="539298"/>
                  </a:lnTo>
                  <a:lnTo>
                    <a:pt x="27090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96094" y="2232041"/>
              <a:ext cx="21047" cy="494840"/>
            </a:xfrm>
            <a:custGeom>
              <a:avLst/>
              <a:gdLst/>
              <a:ahLst/>
              <a:cxnLst/>
              <a:rect l="0" t="0" r="0" b="0"/>
              <a:pathLst>
                <a:path w="21047" h="494840">
                  <a:moveTo>
                    <a:pt x="10516" y="0"/>
                  </a:moveTo>
                  <a:lnTo>
                    <a:pt x="2183" y="62478"/>
                  </a:lnTo>
                  <a:lnTo>
                    <a:pt x="639" y="117558"/>
                  </a:lnTo>
                  <a:lnTo>
                    <a:pt x="181" y="180671"/>
                  </a:lnTo>
                  <a:lnTo>
                    <a:pt x="45" y="238366"/>
                  </a:lnTo>
                  <a:lnTo>
                    <a:pt x="14" y="283755"/>
                  </a:lnTo>
                  <a:lnTo>
                    <a:pt x="0" y="331224"/>
                  </a:lnTo>
                  <a:lnTo>
                    <a:pt x="5581" y="381630"/>
                  </a:lnTo>
                  <a:lnTo>
                    <a:pt x="10711" y="437339"/>
                  </a:lnTo>
                  <a:lnTo>
                    <a:pt x="21046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8155" y="2453429"/>
              <a:ext cx="273742" cy="10240"/>
            </a:xfrm>
            <a:custGeom>
              <a:avLst/>
              <a:gdLst/>
              <a:ahLst/>
              <a:cxnLst/>
              <a:rect l="0" t="0" r="0" b="0"/>
              <a:pathLst>
                <a:path w="273742" h="10240">
                  <a:moveTo>
                    <a:pt x="273741" y="10239"/>
                  </a:moveTo>
                  <a:lnTo>
                    <a:pt x="245016" y="3003"/>
                  </a:lnTo>
                  <a:lnTo>
                    <a:pt x="194650" y="686"/>
                  </a:lnTo>
                  <a:lnTo>
                    <a:pt x="136443" y="0"/>
                  </a:lnTo>
                  <a:lnTo>
                    <a:pt x="82801" y="966"/>
                  </a:lnTo>
                  <a:lnTo>
                    <a:pt x="28401" y="8061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96124" y="259001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85595" y="2347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34612" y="2506002"/>
              <a:ext cx="163748" cy="515387"/>
            </a:xfrm>
            <a:custGeom>
              <a:avLst/>
              <a:gdLst/>
              <a:ahLst/>
              <a:cxnLst/>
              <a:rect l="0" t="0" r="0" b="0"/>
              <a:pathLst>
                <a:path w="163748" h="515387">
                  <a:moveTo>
                    <a:pt x="19440" y="157707"/>
                  </a:moveTo>
                  <a:lnTo>
                    <a:pt x="19440" y="216324"/>
                  </a:lnTo>
                  <a:lnTo>
                    <a:pt x="19440" y="267882"/>
                  </a:lnTo>
                  <a:lnTo>
                    <a:pt x="36208" y="327612"/>
                  </a:lnTo>
                  <a:lnTo>
                    <a:pt x="56503" y="387801"/>
                  </a:lnTo>
                  <a:lnTo>
                    <a:pt x="66946" y="436583"/>
                  </a:lnTo>
                  <a:lnTo>
                    <a:pt x="74187" y="499230"/>
                  </a:lnTo>
                  <a:lnTo>
                    <a:pt x="76994" y="511731"/>
                  </a:lnTo>
                  <a:lnTo>
                    <a:pt x="78866" y="515386"/>
                  </a:lnTo>
                  <a:lnTo>
                    <a:pt x="80114" y="513143"/>
                  </a:lnTo>
                  <a:lnTo>
                    <a:pt x="80331" y="495833"/>
                  </a:lnTo>
                  <a:lnTo>
                    <a:pt x="74058" y="433768"/>
                  </a:lnTo>
                  <a:lnTo>
                    <a:pt x="68281" y="399724"/>
                  </a:lnTo>
                  <a:lnTo>
                    <a:pt x="50115" y="353398"/>
                  </a:lnTo>
                  <a:lnTo>
                    <a:pt x="30348" y="302647"/>
                  </a:lnTo>
                  <a:lnTo>
                    <a:pt x="20425" y="246822"/>
                  </a:lnTo>
                  <a:lnTo>
                    <a:pt x="10659" y="184347"/>
                  </a:lnTo>
                  <a:lnTo>
                    <a:pt x="3840" y="132066"/>
                  </a:lnTo>
                  <a:lnTo>
                    <a:pt x="0" y="77710"/>
                  </a:lnTo>
                  <a:lnTo>
                    <a:pt x="4451" y="35739"/>
                  </a:lnTo>
                  <a:lnTo>
                    <a:pt x="13168" y="15372"/>
                  </a:lnTo>
                  <a:lnTo>
                    <a:pt x="18768" y="6665"/>
                  </a:lnTo>
                  <a:lnTo>
                    <a:pt x="27180" y="2030"/>
                  </a:lnTo>
                  <a:lnTo>
                    <a:pt x="49006" y="0"/>
                  </a:lnTo>
                  <a:lnTo>
                    <a:pt x="71185" y="6117"/>
                  </a:lnTo>
                  <a:lnTo>
                    <a:pt x="103402" y="25834"/>
                  </a:lnTo>
                  <a:lnTo>
                    <a:pt x="123436" y="45285"/>
                  </a:lnTo>
                  <a:lnTo>
                    <a:pt x="146700" y="82543"/>
                  </a:lnTo>
                  <a:lnTo>
                    <a:pt x="160352" y="124388"/>
                  </a:lnTo>
                  <a:lnTo>
                    <a:pt x="163747" y="170972"/>
                  </a:lnTo>
                  <a:lnTo>
                    <a:pt x="160395" y="196358"/>
                  </a:lnTo>
                  <a:lnTo>
                    <a:pt x="151887" y="216220"/>
                  </a:lnTo>
                  <a:lnTo>
                    <a:pt x="146342" y="224791"/>
                  </a:lnTo>
                  <a:lnTo>
                    <a:pt x="137967" y="230506"/>
                  </a:lnTo>
                  <a:lnTo>
                    <a:pt x="116182" y="236856"/>
                  </a:lnTo>
                  <a:lnTo>
                    <a:pt x="77610" y="234841"/>
                  </a:lnTo>
                  <a:lnTo>
                    <a:pt x="19440" y="220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96207" y="2295212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0" y="0"/>
                  </a:moveTo>
                  <a:lnTo>
                    <a:pt x="0" y="58617"/>
                  </a:lnTo>
                  <a:lnTo>
                    <a:pt x="0" y="115130"/>
                  </a:lnTo>
                  <a:lnTo>
                    <a:pt x="1169" y="169034"/>
                  </a:lnTo>
                  <a:lnTo>
                    <a:pt x="8333" y="230355"/>
                  </a:lnTo>
                  <a:lnTo>
                    <a:pt x="10094" y="287528"/>
                  </a:lnTo>
                  <a:lnTo>
                    <a:pt x="18848" y="338985"/>
                  </a:lnTo>
                  <a:lnTo>
                    <a:pt x="27292" y="393288"/>
                  </a:lnTo>
                  <a:lnTo>
                    <a:pt x="30313" y="451492"/>
                  </a:lnTo>
                  <a:lnTo>
                    <a:pt x="31334" y="501788"/>
                  </a:lnTo>
                  <a:lnTo>
                    <a:pt x="31585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99309" y="2523698"/>
              <a:ext cx="223276" cy="310829"/>
            </a:xfrm>
            <a:custGeom>
              <a:avLst/>
              <a:gdLst/>
              <a:ahLst/>
              <a:cxnLst/>
              <a:rect l="0" t="0" r="0" b="0"/>
              <a:pathLst>
                <a:path w="223276" h="310829">
                  <a:moveTo>
                    <a:pt x="44297" y="118955"/>
                  </a:moveTo>
                  <a:lnTo>
                    <a:pt x="93228" y="110621"/>
                  </a:lnTo>
                  <a:lnTo>
                    <a:pt x="141073" y="105957"/>
                  </a:lnTo>
                  <a:lnTo>
                    <a:pt x="198465" y="93900"/>
                  </a:lnTo>
                  <a:lnTo>
                    <a:pt x="207907" y="88214"/>
                  </a:lnTo>
                  <a:lnTo>
                    <a:pt x="221517" y="72536"/>
                  </a:lnTo>
                  <a:lnTo>
                    <a:pt x="223275" y="63443"/>
                  </a:lnTo>
                  <a:lnTo>
                    <a:pt x="218990" y="43980"/>
                  </a:lnTo>
                  <a:lnTo>
                    <a:pt x="203422" y="18881"/>
                  </a:lnTo>
                  <a:lnTo>
                    <a:pt x="187549" y="7017"/>
                  </a:lnTo>
                  <a:lnTo>
                    <a:pt x="178403" y="2216"/>
                  </a:lnTo>
                  <a:lnTo>
                    <a:pt x="152643" y="0"/>
                  </a:lnTo>
                  <a:lnTo>
                    <a:pt x="124037" y="4085"/>
                  </a:lnTo>
                  <a:lnTo>
                    <a:pt x="66150" y="32266"/>
                  </a:lnTo>
                  <a:lnTo>
                    <a:pt x="39594" y="58174"/>
                  </a:lnTo>
                  <a:lnTo>
                    <a:pt x="10829" y="106775"/>
                  </a:lnTo>
                  <a:lnTo>
                    <a:pt x="956" y="133819"/>
                  </a:lnTo>
                  <a:lnTo>
                    <a:pt x="0" y="175351"/>
                  </a:lnTo>
                  <a:lnTo>
                    <a:pt x="7125" y="217293"/>
                  </a:lnTo>
                  <a:lnTo>
                    <a:pt x="27825" y="253767"/>
                  </a:lnTo>
                  <a:lnTo>
                    <a:pt x="56184" y="286800"/>
                  </a:lnTo>
                  <a:lnTo>
                    <a:pt x="92403" y="307637"/>
                  </a:lnTo>
                  <a:lnTo>
                    <a:pt x="115980" y="310828"/>
                  </a:lnTo>
                  <a:lnTo>
                    <a:pt x="176439" y="308778"/>
                  </a:lnTo>
                  <a:lnTo>
                    <a:pt x="212753" y="3084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57233" y="3074321"/>
              <a:ext cx="312094" cy="642239"/>
            </a:xfrm>
            <a:custGeom>
              <a:avLst/>
              <a:gdLst/>
              <a:ahLst/>
              <a:cxnLst/>
              <a:rect l="0" t="0" r="0" b="0"/>
              <a:pathLst>
                <a:path w="312094" h="642239">
                  <a:moveTo>
                    <a:pt x="312093" y="0"/>
                  </a:moveTo>
                  <a:lnTo>
                    <a:pt x="256952" y="20243"/>
                  </a:lnTo>
                  <a:lnTo>
                    <a:pt x="214127" y="50582"/>
                  </a:lnTo>
                  <a:lnTo>
                    <a:pt x="158934" y="110043"/>
                  </a:lnTo>
                  <a:lnTo>
                    <a:pt x="99063" y="169710"/>
                  </a:lnTo>
                  <a:lnTo>
                    <a:pt x="55992" y="225671"/>
                  </a:lnTo>
                  <a:lnTo>
                    <a:pt x="26406" y="283254"/>
                  </a:lnTo>
                  <a:lnTo>
                    <a:pt x="7042" y="336778"/>
                  </a:lnTo>
                  <a:lnTo>
                    <a:pt x="1040" y="361419"/>
                  </a:lnTo>
                  <a:lnTo>
                    <a:pt x="0" y="413583"/>
                  </a:lnTo>
                  <a:lnTo>
                    <a:pt x="13471" y="464264"/>
                  </a:lnTo>
                  <a:lnTo>
                    <a:pt x="40203" y="525172"/>
                  </a:lnTo>
                  <a:lnTo>
                    <a:pt x="68666" y="557639"/>
                  </a:lnTo>
                  <a:lnTo>
                    <a:pt x="127408" y="606495"/>
                  </a:lnTo>
                  <a:lnTo>
                    <a:pt x="166775" y="628008"/>
                  </a:lnTo>
                  <a:lnTo>
                    <a:pt x="227865" y="642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6288" y="3263834"/>
              <a:ext cx="289422" cy="323504"/>
            </a:xfrm>
            <a:custGeom>
              <a:avLst/>
              <a:gdLst/>
              <a:ahLst/>
              <a:cxnLst/>
              <a:rect l="0" t="0" r="0" b="0"/>
              <a:pathLst>
                <a:path w="289422" h="323504">
                  <a:moveTo>
                    <a:pt x="26209" y="0"/>
                  </a:moveTo>
                  <a:lnTo>
                    <a:pt x="18974" y="27556"/>
                  </a:lnTo>
                  <a:lnTo>
                    <a:pt x="16331" y="86898"/>
                  </a:lnTo>
                  <a:lnTo>
                    <a:pt x="15873" y="140781"/>
                  </a:lnTo>
                  <a:lnTo>
                    <a:pt x="12618" y="198080"/>
                  </a:lnTo>
                  <a:lnTo>
                    <a:pt x="7364" y="252103"/>
                  </a:lnTo>
                  <a:lnTo>
                    <a:pt x="0" y="311581"/>
                  </a:lnTo>
                  <a:lnTo>
                    <a:pt x="2887" y="318855"/>
                  </a:lnTo>
                  <a:lnTo>
                    <a:pt x="9491" y="322534"/>
                  </a:lnTo>
                  <a:lnTo>
                    <a:pt x="28138" y="323503"/>
                  </a:lnTo>
                  <a:lnTo>
                    <a:pt x="90719" y="309445"/>
                  </a:lnTo>
                  <a:lnTo>
                    <a:pt x="142980" y="303020"/>
                  </a:lnTo>
                  <a:lnTo>
                    <a:pt x="169354" y="299622"/>
                  </a:lnTo>
                  <a:lnTo>
                    <a:pt x="231280" y="304344"/>
                  </a:lnTo>
                  <a:lnTo>
                    <a:pt x="289421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87905" y="3237940"/>
              <a:ext cx="176261" cy="323165"/>
            </a:xfrm>
            <a:custGeom>
              <a:avLst/>
              <a:gdLst/>
              <a:ahLst/>
              <a:cxnLst/>
              <a:rect l="0" t="0" r="0" b="0"/>
              <a:pathLst>
                <a:path w="176261" h="323165">
                  <a:moveTo>
                    <a:pt x="165732" y="57479"/>
                  </a:moveTo>
                  <a:lnTo>
                    <a:pt x="171321" y="40712"/>
                  </a:lnTo>
                  <a:lnTo>
                    <a:pt x="167826" y="23121"/>
                  </a:lnTo>
                  <a:lnTo>
                    <a:pt x="163619" y="13517"/>
                  </a:lnTo>
                  <a:lnTo>
                    <a:pt x="156134" y="7114"/>
                  </a:lnTo>
                  <a:lnTo>
                    <a:pt x="135340" y="0"/>
                  </a:lnTo>
                  <a:lnTo>
                    <a:pt x="97325" y="1584"/>
                  </a:lnTo>
                  <a:lnTo>
                    <a:pt x="76447" y="9630"/>
                  </a:lnTo>
                  <a:lnTo>
                    <a:pt x="59369" y="22175"/>
                  </a:lnTo>
                  <a:lnTo>
                    <a:pt x="22163" y="68905"/>
                  </a:lnTo>
                  <a:lnTo>
                    <a:pt x="6470" y="105448"/>
                  </a:lnTo>
                  <a:lnTo>
                    <a:pt x="0" y="145911"/>
                  </a:lnTo>
                  <a:lnTo>
                    <a:pt x="3672" y="187536"/>
                  </a:lnTo>
                  <a:lnTo>
                    <a:pt x="23799" y="243523"/>
                  </a:lnTo>
                  <a:lnTo>
                    <a:pt x="57195" y="302500"/>
                  </a:lnTo>
                  <a:lnTo>
                    <a:pt x="80448" y="315726"/>
                  </a:lnTo>
                  <a:lnTo>
                    <a:pt x="109111" y="323164"/>
                  </a:lnTo>
                  <a:lnTo>
                    <a:pt x="156281" y="321527"/>
                  </a:lnTo>
                  <a:lnTo>
                    <a:pt x="176260" y="3206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69450" y="3262541"/>
              <a:ext cx="305328" cy="432962"/>
            </a:xfrm>
            <a:custGeom>
              <a:avLst/>
              <a:gdLst/>
              <a:ahLst/>
              <a:cxnLst/>
              <a:rect l="0" t="0" r="0" b="0"/>
              <a:pathLst>
                <a:path w="305328" h="432962">
                  <a:moveTo>
                    <a:pt x="0" y="338205"/>
                  </a:moveTo>
                  <a:lnTo>
                    <a:pt x="17959" y="275924"/>
                  </a:lnTo>
                  <a:lnTo>
                    <a:pt x="31667" y="218755"/>
                  </a:lnTo>
                  <a:lnTo>
                    <a:pt x="45640" y="157072"/>
                  </a:lnTo>
                  <a:lnTo>
                    <a:pt x="58495" y="99828"/>
                  </a:lnTo>
                  <a:lnTo>
                    <a:pt x="61093" y="71602"/>
                  </a:lnTo>
                  <a:lnTo>
                    <a:pt x="64126" y="64543"/>
                  </a:lnTo>
                  <a:lnTo>
                    <a:pt x="68487" y="62177"/>
                  </a:lnTo>
                  <a:lnTo>
                    <a:pt x="73734" y="62940"/>
                  </a:lnTo>
                  <a:lnTo>
                    <a:pt x="85803" y="76264"/>
                  </a:lnTo>
                  <a:lnTo>
                    <a:pt x="102633" y="110074"/>
                  </a:lnTo>
                  <a:lnTo>
                    <a:pt x="124389" y="157831"/>
                  </a:lnTo>
                  <a:lnTo>
                    <a:pt x="144351" y="184805"/>
                  </a:lnTo>
                  <a:lnTo>
                    <a:pt x="152386" y="187975"/>
                  </a:lnTo>
                  <a:lnTo>
                    <a:pt x="161252" y="187749"/>
                  </a:lnTo>
                  <a:lnTo>
                    <a:pt x="179292" y="181258"/>
                  </a:lnTo>
                  <a:lnTo>
                    <a:pt x="195109" y="170575"/>
                  </a:lnTo>
                  <a:lnTo>
                    <a:pt x="206818" y="154908"/>
                  </a:lnTo>
                  <a:lnTo>
                    <a:pt x="227624" y="98774"/>
                  </a:lnTo>
                  <a:lnTo>
                    <a:pt x="245600" y="38176"/>
                  </a:lnTo>
                  <a:lnTo>
                    <a:pt x="256174" y="2863"/>
                  </a:lnTo>
                  <a:lnTo>
                    <a:pt x="258521" y="0"/>
                  </a:lnTo>
                  <a:lnTo>
                    <a:pt x="260085" y="2770"/>
                  </a:lnTo>
                  <a:lnTo>
                    <a:pt x="262801" y="54563"/>
                  </a:lnTo>
                  <a:lnTo>
                    <a:pt x="263091" y="102995"/>
                  </a:lnTo>
                  <a:lnTo>
                    <a:pt x="264347" y="161278"/>
                  </a:lnTo>
                  <a:lnTo>
                    <a:pt x="270438" y="223001"/>
                  </a:lnTo>
                  <a:lnTo>
                    <a:pt x="273933" y="284573"/>
                  </a:lnTo>
                  <a:lnTo>
                    <a:pt x="281857" y="340382"/>
                  </a:lnTo>
                  <a:lnTo>
                    <a:pt x="295015" y="402282"/>
                  </a:lnTo>
                  <a:lnTo>
                    <a:pt x="305327" y="4329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90549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90549" y="3295419"/>
              <a:ext cx="272596" cy="547483"/>
            </a:xfrm>
            <a:custGeom>
              <a:avLst/>
              <a:gdLst/>
              <a:ahLst/>
              <a:cxnLst/>
              <a:rect l="0" t="0" r="0" b="0"/>
              <a:pathLst>
                <a:path w="272596" h="547483">
                  <a:moveTo>
                    <a:pt x="147399" y="0"/>
                  </a:moveTo>
                  <a:lnTo>
                    <a:pt x="191362" y="53028"/>
                  </a:lnTo>
                  <a:lnTo>
                    <a:pt x="227826" y="113669"/>
                  </a:lnTo>
                  <a:lnTo>
                    <a:pt x="255910" y="175409"/>
                  </a:lnTo>
                  <a:lnTo>
                    <a:pt x="267938" y="210681"/>
                  </a:lnTo>
                  <a:lnTo>
                    <a:pt x="272595" y="270167"/>
                  </a:lnTo>
                  <a:lnTo>
                    <a:pt x="270892" y="303738"/>
                  </a:lnTo>
                  <a:lnTo>
                    <a:pt x="262336" y="326457"/>
                  </a:lnTo>
                  <a:lnTo>
                    <a:pt x="222716" y="384250"/>
                  </a:lnTo>
                  <a:lnTo>
                    <a:pt x="162995" y="438377"/>
                  </a:lnTo>
                  <a:lnTo>
                    <a:pt x="111975" y="476861"/>
                  </a:lnTo>
                  <a:lnTo>
                    <a:pt x="53523" y="518425"/>
                  </a:lnTo>
                  <a:lnTo>
                    <a:pt x="16942" y="54104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90549" y="3095378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63333" y="63333"/>
                  </a:lnTo>
                  <a:lnTo>
                    <a:pt x="98287" y="107862"/>
                  </a:lnTo>
                  <a:lnTo>
                    <a:pt x="133364" y="161588"/>
                  </a:lnTo>
                  <a:lnTo>
                    <a:pt x="153032" y="217575"/>
                  </a:lnTo>
                  <a:lnTo>
                    <a:pt x="165063" y="275601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832787" y="2516310"/>
            <a:ext cx="10530" cy="63172"/>
          </a:xfrm>
          <a:custGeom>
            <a:avLst/>
            <a:gdLst/>
            <a:ahLst/>
            <a:cxnLst/>
            <a:rect l="0" t="0" r="0" b="0"/>
            <a:pathLst>
              <a:path w="10530" h="63172">
                <a:moveTo>
                  <a:pt x="10529" y="0"/>
                </a:moveTo>
                <a:lnTo>
                  <a:pt x="2195" y="34359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484725" y="260732"/>
            <a:ext cx="1642447" cy="918460"/>
            <a:chOff x="2484725" y="260732"/>
            <a:chExt cx="1642447" cy="918460"/>
          </a:xfrm>
        </p:grpSpPr>
        <p:sp>
          <p:nvSpPr>
            <p:cNvPr id="2" name="Freeform 1"/>
            <p:cNvSpPr/>
            <p:nvPr/>
          </p:nvSpPr>
          <p:spPr>
            <a:xfrm>
              <a:off x="2484725" y="260732"/>
              <a:ext cx="531875" cy="813175"/>
            </a:xfrm>
            <a:custGeom>
              <a:avLst/>
              <a:gdLst/>
              <a:ahLst/>
              <a:cxnLst/>
              <a:rect l="0" t="0" r="0" b="0"/>
              <a:pathLst>
                <a:path w="531875" h="813175">
                  <a:moveTo>
                    <a:pt x="0" y="813174"/>
                  </a:moveTo>
                  <a:lnTo>
                    <a:pt x="14654" y="754557"/>
                  </a:lnTo>
                  <a:lnTo>
                    <a:pt x="24749" y="703000"/>
                  </a:lnTo>
                  <a:lnTo>
                    <a:pt x="37471" y="639506"/>
                  </a:lnTo>
                  <a:lnTo>
                    <a:pt x="41197" y="578785"/>
                  </a:lnTo>
                  <a:lnTo>
                    <a:pt x="41842" y="528086"/>
                  </a:lnTo>
                  <a:lnTo>
                    <a:pt x="45153" y="476020"/>
                  </a:lnTo>
                  <a:lnTo>
                    <a:pt x="50423" y="426668"/>
                  </a:lnTo>
                  <a:lnTo>
                    <a:pt x="57793" y="368070"/>
                  </a:lnTo>
                  <a:lnTo>
                    <a:pt x="63279" y="311435"/>
                  </a:lnTo>
                  <a:lnTo>
                    <a:pt x="71294" y="255187"/>
                  </a:lnTo>
                  <a:lnTo>
                    <a:pt x="78814" y="193427"/>
                  </a:lnTo>
                  <a:lnTo>
                    <a:pt x="82624" y="147834"/>
                  </a:lnTo>
                  <a:lnTo>
                    <a:pt x="85498" y="140327"/>
                  </a:lnTo>
                  <a:lnTo>
                    <a:pt x="89754" y="137662"/>
                  </a:lnTo>
                  <a:lnTo>
                    <a:pt x="94931" y="138225"/>
                  </a:lnTo>
                  <a:lnTo>
                    <a:pt x="99552" y="144449"/>
                  </a:lnTo>
                  <a:lnTo>
                    <a:pt x="124619" y="206933"/>
                  </a:lnTo>
                  <a:lnTo>
                    <a:pt x="149829" y="268006"/>
                  </a:lnTo>
                  <a:lnTo>
                    <a:pt x="181544" y="322301"/>
                  </a:lnTo>
                  <a:lnTo>
                    <a:pt x="221604" y="367342"/>
                  </a:lnTo>
                  <a:lnTo>
                    <a:pt x="242380" y="380280"/>
                  </a:lnTo>
                  <a:lnTo>
                    <a:pt x="263312" y="383691"/>
                  </a:lnTo>
                  <a:lnTo>
                    <a:pt x="273807" y="382962"/>
                  </a:lnTo>
                  <a:lnTo>
                    <a:pt x="294828" y="372795"/>
                  </a:lnTo>
                  <a:lnTo>
                    <a:pt x="339039" y="334952"/>
                  </a:lnTo>
                  <a:lnTo>
                    <a:pt x="365105" y="296401"/>
                  </a:lnTo>
                  <a:lnTo>
                    <a:pt x="392376" y="234030"/>
                  </a:lnTo>
                  <a:lnTo>
                    <a:pt x="420463" y="170929"/>
                  </a:lnTo>
                  <a:lnTo>
                    <a:pt x="438598" y="108717"/>
                  </a:lnTo>
                  <a:lnTo>
                    <a:pt x="455828" y="46515"/>
                  </a:lnTo>
                  <a:lnTo>
                    <a:pt x="474702" y="9288"/>
                  </a:lnTo>
                  <a:lnTo>
                    <a:pt x="481414" y="0"/>
                  </a:lnTo>
                  <a:lnTo>
                    <a:pt x="487059" y="827"/>
                  </a:lnTo>
                  <a:lnTo>
                    <a:pt x="496451" y="20462"/>
                  </a:lnTo>
                  <a:lnTo>
                    <a:pt x="502726" y="70979"/>
                  </a:lnTo>
                  <a:lnTo>
                    <a:pt x="504846" y="134120"/>
                  </a:lnTo>
                  <a:lnTo>
                    <a:pt x="505265" y="191653"/>
                  </a:lnTo>
                  <a:lnTo>
                    <a:pt x="505348" y="248078"/>
                  </a:lnTo>
                  <a:lnTo>
                    <a:pt x="505362" y="295828"/>
                  </a:lnTo>
                  <a:lnTo>
                    <a:pt x="505366" y="347021"/>
                  </a:lnTo>
                  <a:lnTo>
                    <a:pt x="505368" y="399234"/>
                  </a:lnTo>
                  <a:lnTo>
                    <a:pt x="505368" y="451749"/>
                  </a:lnTo>
                  <a:lnTo>
                    <a:pt x="510957" y="504354"/>
                  </a:lnTo>
                  <a:lnTo>
                    <a:pt x="514433" y="556986"/>
                  </a:lnTo>
                  <a:lnTo>
                    <a:pt x="522843" y="618766"/>
                  </a:lnTo>
                  <a:lnTo>
                    <a:pt x="525717" y="679150"/>
                  </a:lnTo>
                  <a:lnTo>
                    <a:pt x="531874" y="741467"/>
                  </a:lnTo>
                  <a:lnTo>
                    <a:pt x="527951" y="795282"/>
                  </a:lnTo>
                  <a:lnTo>
                    <a:pt x="526425" y="8131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9823" y="663295"/>
              <a:ext cx="260882" cy="401145"/>
            </a:xfrm>
            <a:custGeom>
              <a:avLst/>
              <a:gdLst/>
              <a:ahLst/>
              <a:cxnLst/>
              <a:rect l="0" t="0" r="0" b="0"/>
              <a:pathLst>
                <a:path w="260882" h="401145">
                  <a:moveTo>
                    <a:pt x="29254" y="73699"/>
                  </a:moveTo>
                  <a:lnTo>
                    <a:pt x="13613" y="91680"/>
                  </a:lnTo>
                  <a:lnTo>
                    <a:pt x="5535" y="108597"/>
                  </a:lnTo>
                  <a:lnTo>
                    <a:pt x="0" y="149030"/>
                  </a:lnTo>
                  <a:lnTo>
                    <a:pt x="3949" y="198055"/>
                  </a:lnTo>
                  <a:lnTo>
                    <a:pt x="15764" y="258617"/>
                  </a:lnTo>
                  <a:lnTo>
                    <a:pt x="32482" y="315640"/>
                  </a:lnTo>
                  <a:lnTo>
                    <a:pt x="45897" y="341496"/>
                  </a:lnTo>
                  <a:lnTo>
                    <a:pt x="87641" y="384800"/>
                  </a:lnTo>
                  <a:lnTo>
                    <a:pt x="120774" y="401144"/>
                  </a:lnTo>
                  <a:lnTo>
                    <a:pt x="132381" y="400790"/>
                  </a:lnTo>
                  <a:lnTo>
                    <a:pt x="154637" y="391038"/>
                  </a:lnTo>
                  <a:lnTo>
                    <a:pt x="186897" y="365817"/>
                  </a:lnTo>
                  <a:lnTo>
                    <a:pt x="201873" y="343130"/>
                  </a:lnTo>
                  <a:lnTo>
                    <a:pt x="226118" y="282748"/>
                  </a:lnTo>
                  <a:lnTo>
                    <a:pt x="244873" y="222531"/>
                  </a:lnTo>
                  <a:lnTo>
                    <a:pt x="254860" y="170819"/>
                  </a:lnTo>
                  <a:lnTo>
                    <a:pt x="259692" y="111167"/>
                  </a:lnTo>
                  <a:lnTo>
                    <a:pt x="260646" y="53111"/>
                  </a:lnTo>
                  <a:lnTo>
                    <a:pt x="2608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07254" y="305326"/>
              <a:ext cx="30322" cy="810695"/>
            </a:xfrm>
            <a:custGeom>
              <a:avLst/>
              <a:gdLst/>
              <a:ahLst/>
              <a:cxnLst/>
              <a:rect l="0" t="0" r="0" b="0"/>
              <a:pathLst>
                <a:path w="30322" h="810695">
                  <a:moveTo>
                    <a:pt x="19792" y="0"/>
                  </a:moveTo>
                  <a:lnTo>
                    <a:pt x="3004" y="58554"/>
                  </a:lnTo>
                  <a:lnTo>
                    <a:pt x="0" y="114705"/>
                  </a:lnTo>
                  <a:lnTo>
                    <a:pt x="2105" y="177379"/>
                  </a:lnTo>
                  <a:lnTo>
                    <a:pt x="7850" y="240408"/>
                  </a:lnTo>
                  <a:lnTo>
                    <a:pt x="8845" y="291811"/>
                  </a:lnTo>
                  <a:lnTo>
                    <a:pt x="14729" y="344086"/>
                  </a:lnTo>
                  <a:lnTo>
                    <a:pt x="18292" y="396619"/>
                  </a:lnTo>
                  <a:lnTo>
                    <a:pt x="19348" y="449229"/>
                  </a:lnTo>
                  <a:lnTo>
                    <a:pt x="19660" y="501862"/>
                  </a:lnTo>
                  <a:lnTo>
                    <a:pt x="19753" y="554502"/>
                  </a:lnTo>
                  <a:lnTo>
                    <a:pt x="19781" y="607144"/>
                  </a:lnTo>
                  <a:lnTo>
                    <a:pt x="19789" y="659786"/>
                  </a:lnTo>
                  <a:lnTo>
                    <a:pt x="19791" y="712428"/>
                  </a:lnTo>
                  <a:lnTo>
                    <a:pt x="25381" y="765071"/>
                  </a:lnTo>
                  <a:lnTo>
                    <a:pt x="30321" y="8106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2373" y="326383"/>
              <a:ext cx="42115" cy="852809"/>
            </a:xfrm>
            <a:custGeom>
              <a:avLst/>
              <a:gdLst/>
              <a:ahLst/>
              <a:cxnLst/>
              <a:rect l="0" t="0" r="0" b="0"/>
              <a:pathLst>
                <a:path w="42115" h="852809">
                  <a:moveTo>
                    <a:pt x="0" y="0"/>
                  </a:moveTo>
                  <a:lnTo>
                    <a:pt x="0" y="55170"/>
                  </a:lnTo>
                  <a:lnTo>
                    <a:pt x="0" y="113443"/>
                  </a:lnTo>
                  <a:lnTo>
                    <a:pt x="0" y="164634"/>
                  </a:lnTo>
                  <a:lnTo>
                    <a:pt x="0" y="212557"/>
                  </a:lnTo>
                  <a:lnTo>
                    <a:pt x="0" y="266921"/>
                  </a:lnTo>
                  <a:lnTo>
                    <a:pt x="0" y="327482"/>
                  </a:lnTo>
                  <a:lnTo>
                    <a:pt x="0" y="386760"/>
                  </a:lnTo>
                  <a:lnTo>
                    <a:pt x="3119" y="441369"/>
                  </a:lnTo>
                  <a:lnTo>
                    <a:pt x="8333" y="497714"/>
                  </a:lnTo>
                  <a:lnTo>
                    <a:pt x="9878" y="555742"/>
                  </a:lnTo>
                  <a:lnTo>
                    <a:pt x="13455" y="613100"/>
                  </a:lnTo>
                  <a:lnTo>
                    <a:pt x="18804" y="668310"/>
                  </a:lnTo>
                  <a:lnTo>
                    <a:pt x="26201" y="728887"/>
                  </a:lnTo>
                  <a:lnTo>
                    <a:pt x="31691" y="785913"/>
                  </a:lnTo>
                  <a:lnTo>
                    <a:pt x="39708" y="832879"/>
                  </a:lnTo>
                  <a:lnTo>
                    <a:pt x="42114" y="8528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32331" y="621181"/>
              <a:ext cx="368499" cy="46463"/>
            </a:xfrm>
            <a:custGeom>
              <a:avLst/>
              <a:gdLst/>
              <a:ahLst/>
              <a:cxnLst/>
              <a:rect l="0" t="0" r="0" b="0"/>
              <a:pathLst>
                <a:path w="368499" h="46463">
                  <a:moveTo>
                    <a:pt x="368498" y="0"/>
                  </a:moveTo>
                  <a:lnTo>
                    <a:pt x="315470" y="14654"/>
                  </a:lnTo>
                  <a:lnTo>
                    <a:pt x="254829" y="23333"/>
                  </a:lnTo>
                  <a:lnTo>
                    <a:pt x="209256" y="32260"/>
                  </a:lnTo>
                  <a:lnTo>
                    <a:pt x="166702" y="38904"/>
                  </a:lnTo>
                  <a:lnTo>
                    <a:pt x="120493" y="45757"/>
                  </a:lnTo>
                  <a:lnTo>
                    <a:pt x="72660" y="46462"/>
                  </a:lnTo>
                  <a:lnTo>
                    <a:pt x="21529" y="434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95671" y="810694"/>
              <a:ext cx="10444" cy="273742"/>
            </a:xfrm>
            <a:custGeom>
              <a:avLst/>
              <a:gdLst/>
              <a:ahLst/>
              <a:cxnLst/>
              <a:rect l="0" t="0" r="0" b="0"/>
              <a:pathLst>
                <a:path w="10444" h="273742">
                  <a:moveTo>
                    <a:pt x="10443" y="0"/>
                  </a:moveTo>
                  <a:lnTo>
                    <a:pt x="3207" y="28726"/>
                  </a:lnTo>
                  <a:lnTo>
                    <a:pt x="890" y="79091"/>
                  </a:lnTo>
                  <a:lnTo>
                    <a:pt x="203" y="137298"/>
                  </a:lnTo>
                  <a:lnTo>
                    <a:pt x="0" y="190939"/>
                  </a:lnTo>
                  <a:lnTo>
                    <a:pt x="3050" y="245340"/>
                  </a:lnTo>
                  <a:lnTo>
                    <a:pt x="10443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7171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10735" y="1755813"/>
            <a:ext cx="3200664" cy="644685"/>
            <a:chOff x="1010735" y="1755813"/>
            <a:chExt cx="3200664" cy="644685"/>
          </a:xfrm>
        </p:grpSpPr>
        <p:sp>
          <p:nvSpPr>
            <p:cNvPr id="10" name="Freeform 9"/>
            <p:cNvSpPr/>
            <p:nvPr/>
          </p:nvSpPr>
          <p:spPr>
            <a:xfrm>
              <a:off x="1010735" y="1755813"/>
              <a:ext cx="347442" cy="521346"/>
            </a:xfrm>
            <a:custGeom>
              <a:avLst/>
              <a:gdLst/>
              <a:ahLst/>
              <a:cxnLst/>
              <a:rect l="0" t="0" r="0" b="0"/>
              <a:pathLst>
                <a:path w="347442" h="521346">
                  <a:moveTo>
                    <a:pt x="0" y="139316"/>
                  </a:moveTo>
                  <a:lnTo>
                    <a:pt x="14573" y="96624"/>
                  </a:lnTo>
                  <a:lnTo>
                    <a:pt x="56117" y="33980"/>
                  </a:lnTo>
                  <a:lnTo>
                    <a:pt x="75244" y="15291"/>
                  </a:lnTo>
                  <a:lnTo>
                    <a:pt x="95443" y="3086"/>
                  </a:lnTo>
                  <a:lnTo>
                    <a:pt x="119238" y="0"/>
                  </a:lnTo>
                  <a:lnTo>
                    <a:pt x="132135" y="816"/>
                  </a:lnTo>
                  <a:lnTo>
                    <a:pt x="155823" y="11080"/>
                  </a:lnTo>
                  <a:lnTo>
                    <a:pt x="185770" y="36589"/>
                  </a:lnTo>
                  <a:lnTo>
                    <a:pt x="224115" y="95416"/>
                  </a:lnTo>
                  <a:lnTo>
                    <a:pt x="243180" y="136317"/>
                  </a:lnTo>
                  <a:lnTo>
                    <a:pt x="253926" y="188940"/>
                  </a:lnTo>
                  <a:lnTo>
                    <a:pt x="261378" y="244655"/>
                  </a:lnTo>
                  <a:lnTo>
                    <a:pt x="257080" y="294790"/>
                  </a:lnTo>
                  <a:lnTo>
                    <a:pt x="248398" y="346689"/>
                  </a:lnTo>
                  <a:lnTo>
                    <a:pt x="233813" y="408223"/>
                  </a:lnTo>
                  <a:lnTo>
                    <a:pt x="214987" y="450099"/>
                  </a:lnTo>
                  <a:lnTo>
                    <a:pt x="173241" y="501556"/>
                  </a:lnTo>
                  <a:lnTo>
                    <a:pt x="140108" y="518958"/>
                  </a:lnTo>
                  <a:lnTo>
                    <a:pt x="117253" y="521345"/>
                  </a:lnTo>
                  <a:lnTo>
                    <a:pt x="96566" y="517337"/>
                  </a:lnTo>
                  <a:lnTo>
                    <a:pt x="79573" y="507757"/>
                  </a:lnTo>
                  <a:lnTo>
                    <a:pt x="67341" y="492580"/>
                  </a:lnTo>
                  <a:lnTo>
                    <a:pt x="49957" y="448653"/>
                  </a:lnTo>
                  <a:lnTo>
                    <a:pt x="49682" y="437957"/>
                  </a:lnTo>
                  <a:lnTo>
                    <a:pt x="66522" y="390889"/>
                  </a:lnTo>
                  <a:lnTo>
                    <a:pt x="82751" y="365674"/>
                  </a:lnTo>
                  <a:lnTo>
                    <a:pt x="101899" y="353784"/>
                  </a:lnTo>
                  <a:lnTo>
                    <a:pt x="152320" y="331029"/>
                  </a:lnTo>
                  <a:lnTo>
                    <a:pt x="182731" y="327077"/>
                  </a:lnTo>
                  <a:lnTo>
                    <a:pt x="244326" y="328483"/>
                  </a:lnTo>
                  <a:lnTo>
                    <a:pt x="304226" y="340236"/>
                  </a:lnTo>
                  <a:lnTo>
                    <a:pt x="347441" y="349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2095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16103" y="191618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5616" y="1771689"/>
              <a:ext cx="221424" cy="449574"/>
            </a:xfrm>
            <a:custGeom>
              <a:avLst/>
              <a:gdLst/>
              <a:ahLst/>
              <a:cxnLst/>
              <a:rect l="0" t="0" r="0" b="0"/>
              <a:pathLst>
                <a:path w="221424" h="449574">
                  <a:moveTo>
                    <a:pt x="34798" y="133969"/>
                  </a:moveTo>
                  <a:lnTo>
                    <a:pt x="23620" y="117201"/>
                  </a:lnTo>
                  <a:lnTo>
                    <a:pt x="21251" y="96490"/>
                  </a:lnTo>
                  <a:lnTo>
                    <a:pt x="29263" y="50656"/>
                  </a:lnTo>
                  <a:lnTo>
                    <a:pt x="44336" y="24016"/>
                  </a:lnTo>
                  <a:lnTo>
                    <a:pt x="60094" y="11791"/>
                  </a:lnTo>
                  <a:lnTo>
                    <a:pt x="79966" y="3628"/>
                  </a:lnTo>
                  <a:lnTo>
                    <a:pt x="104396" y="0"/>
                  </a:lnTo>
                  <a:lnTo>
                    <a:pt x="127731" y="7747"/>
                  </a:lnTo>
                  <a:lnTo>
                    <a:pt x="171308" y="41315"/>
                  </a:lnTo>
                  <a:lnTo>
                    <a:pt x="197558" y="77010"/>
                  </a:lnTo>
                  <a:lnTo>
                    <a:pt x="214565" y="122811"/>
                  </a:lnTo>
                  <a:lnTo>
                    <a:pt x="221423" y="173427"/>
                  </a:lnTo>
                  <a:lnTo>
                    <a:pt x="217866" y="225468"/>
                  </a:lnTo>
                  <a:lnTo>
                    <a:pt x="206184" y="280984"/>
                  </a:lnTo>
                  <a:lnTo>
                    <a:pt x="192611" y="339610"/>
                  </a:lnTo>
                  <a:lnTo>
                    <a:pt x="184486" y="362235"/>
                  </a:lnTo>
                  <a:lnTo>
                    <a:pt x="147909" y="414474"/>
                  </a:lnTo>
                  <a:lnTo>
                    <a:pt x="112636" y="443119"/>
                  </a:lnTo>
                  <a:lnTo>
                    <a:pt x="86160" y="449573"/>
                  </a:lnTo>
                  <a:lnTo>
                    <a:pt x="61135" y="447373"/>
                  </a:lnTo>
                  <a:lnTo>
                    <a:pt x="42214" y="438596"/>
                  </a:lnTo>
                  <a:lnTo>
                    <a:pt x="18408" y="414911"/>
                  </a:lnTo>
                  <a:lnTo>
                    <a:pt x="2126" y="385667"/>
                  </a:lnTo>
                  <a:lnTo>
                    <a:pt x="0" y="365158"/>
                  </a:lnTo>
                  <a:lnTo>
                    <a:pt x="1071" y="354775"/>
                  </a:lnTo>
                  <a:lnTo>
                    <a:pt x="5294" y="346684"/>
                  </a:lnTo>
                  <a:lnTo>
                    <a:pt x="19345" y="334573"/>
                  </a:lnTo>
                  <a:lnTo>
                    <a:pt x="46987" y="321179"/>
                  </a:lnTo>
                  <a:lnTo>
                    <a:pt x="70241" y="319729"/>
                  </a:lnTo>
                  <a:lnTo>
                    <a:pt x="117708" y="328329"/>
                  </a:lnTo>
                  <a:lnTo>
                    <a:pt x="168376" y="353048"/>
                  </a:lnTo>
                  <a:lnTo>
                    <a:pt x="192726" y="365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5212" y="2168870"/>
              <a:ext cx="18623" cy="157929"/>
            </a:xfrm>
            <a:custGeom>
              <a:avLst/>
              <a:gdLst/>
              <a:ahLst/>
              <a:cxnLst/>
              <a:rect l="0" t="0" r="0" b="0"/>
              <a:pathLst>
                <a:path w="18623" h="157929">
                  <a:moveTo>
                    <a:pt x="0" y="0"/>
                  </a:moveTo>
                  <a:lnTo>
                    <a:pt x="16788" y="62281"/>
                  </a:lnTo>
                  <a:lnTo>
                    <a:pt x="18622" y="101382"/>
                  </a:lnTo>
                  <a:lnTo>
                    <a:pt x="12277" y="13337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0538" y="178984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7236" y="28726"/>
                  </a:lnTo>
                  <a:lnTo>
                    <a:pt x="9878" y="92112"/>
                  </a:lnTo>
                  <a:lnTo>
                    <a:pt x="10400" y="150386"/>
                  </a:lnTo>
                  <a:lnTo>
                    <a:pt x="10491" y="204046"/>
                  </a:lnTo>
                  <a:lnTo>
                    <a:pt x="17757" y="262184"/>
                  </a:lnTo>
                  <a:lnTo>
                    <a:pt x="20080" y="310611"/>
                  </a:lnTo>
                  <a:lnTo>
                    <a:pt x="20864" y="37001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1099" y="1821430"/>
              <a:ext cx="207855" cy="211843"/>
            </a:xfrm>
            <a:custGeom>
              <a:avLst/>
              <a:gdLst/>
              <a:ahLst/>
              <a:cxnLst/>
              <a:rect l="0" t="0" r="0" b="0"/>
              <a:pathLst>
                <a:path w="207855" h="211843">
                  <a:moveTo>
                    <a:pt x="207854" y="147399"/>
                  </a:moveTo>
                  <a:lnTo>
                    <a:pt x="153979" y="166527"/>
                  </a:lnTo>
                  <a:lnTo>
                    <a:pt x="96817" y="191613"/>
                  </a:lnTo>
                  <a:lnTo>
                    <a:pt x="49700" y="211678"/>
                  </a:lnTo>
                  <a:lnTo>
                    <a:pt x="23700" y="211842"/>
                  </a:lnTo>
                  <a:lnTo>
                    <a:pt x="14894" y="206739"/>
                  </a:lnTo>
                  <a:lnTo>
                    <a:pt x="9024" y="198657"/>
                  </a:lnTo>
                  <a:lnTo>
                    <a:pt x="2502" y="177199"/>
                  </a:lnTo>
                  <a:lnTo>
                    <a:pt x="0" y="138811"/>
                  </a:lnTo>
                  <a:lnTo>
                    <a:pt x="5923" y="83918"/>
                  </a:lnTo>
                  <a:lnTo>
                    <a:pt x="14799" y="24742"/>
                  </a:lnTo>
                  <a:lnTo>
                    <a:pt x="183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37409" y="2137285"/>
              <a:ext cx="46100" cy="178985"/>
            </a:xfrm>
            <a:custGeom>
              <a:avLst/>
              <a:gdLst/>
              <a:ahLst/>
              <a:cxnLst/>
              <a:rect l="0" t="0" r="0" b="0"/>
              <a:pathLst>
                <a:path w="46100" h="178985">
                  <a:moveTo>
                    <a:pt x="0" y="0"/>
                  </a:moveTo>
                  <a:lnTo>
                    <a:pt x="32784" y="53027"/>
                  </a:lnTo>
                  <a:lnTo>
                    <a:pt x="44938" y="89931"/>
                  </a:lnTo>
                  <a:lnTo>
                    <a:pt x="46099" y="113669"/>
                  </a:lnTo>
                  <a:lnTo>
                    <a:pt x="34130" y="169437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00621" y="1821430"/>
              <a:ext cx="184745" cy="444374"/>
            </a:xfrm>
            <a:custGeom>
              <a:avLst/>
              <a:gdLst/>
              <a:ahLst/>
              <a:cxnLst/>
              <a:rect l="0" t="0" r="0" b="0"/>
              <a:pathLst>
                <a:path w="184745" h="444374">
                  <a:moveTo>
                    <a:pt x="147399" y="0"/>
                  </a:moveTo>
                  <a:lnTo>
                    <a:pt x="125043" y="5589"/>
                  </a:lnTo>
                  <a:lnTo>
                    <a:pt x="94372" y="25832"/>
                  </a:lnTo>
                  <a:lnTo>
                    <a:pt x="68647" y="59646"/>
                  </a:lnTo>
                  <a:lnTo>
                    <a:pt x="38993" y="121399"/>
                  </a:lnTo>
                  <a:lnTo>
                    <a:pt x="18833" y="172581"/>
                  </a:lnTo>
                  <a:lnTo>
                    <a:pt x="6100" y="224790"/>
                  </a:lnTo>
                  <a:lnTo>
                    <a:pt x="2978" y="274964"/>
                  </a:lnTo>
                  <a:lnTo>
                    <a:pt x="11810" y="327665"/>
                  </a:lnTo>
                  <a:lnTo>
                    <a:pt x="30409" y="382788"/>
                  </a:lnTo>
                  <a:lnTo>
                    <a:pt x="55414" y="419135"/>
                  </a:lnTo>
                  <a:lnTo>
                    <a:pt x="85050" y="440953"/>
                  </a:lnTo>
                  <a:lnTo>
                    <a:pt x="105651" y="444373"/>
                  </a:lnTo>
                  <a:lnTo>
                    <a:pt x="116057" y="443648"/>
                  </a:lnTo>
                  <a:lnTo>
                    <a:pt x="136979" y="433483"/>
                  </a:lnTo>
                  <a:lnTo>
                    <a:pt x="165369" y="408029"/>
                  </a:lnTo>
                  <a:lnTo>
                    <a:pt x="173417" y="398361"/>
                  </a:lnTo>
                  <a:lnTo>
                    <a:pt x="182359" y="375141"/>
                  </a:lnTo>
                  <a:lnTo>
                    <a:pt x="184744" y="362398"/>
                  </a:lnTo>
                  <a:lnTo>
                    <a:pt x="181155" y="335761"/>
                  </a:lnTo>
                  <a:lnTo>
                    <a:pt x="171760" y="310664"/>
                  </a:lnTo>
                  <a:lnTo>
                    <a:pt x="159786" y="291711"/>
                  </a:lnTo>
                  <a:lnTo>
                    <a:pt x="143546" y="278608"/>
                  </a:lnTo>
                  <a:lnTo>
                    <a:pt x="134302" y="273476"/>
                  </a:lnTo>
                  <a:lnTo>
                    <a:pt x="114672" y="270893"/>
                  </a:lnTo>
                  <a:lnTo>
                    <a:pt x="73474" y="278767"/>
                  </a:lnTo>
                  <a:lnTo>
                    <a:pt x="32711" y="29999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4891" y="2200455"/>
              <a:ext cx="28548" cy="200043"/>
            </a:xfrm>
            <a:custGeom>
              <a:avLst/>
              <a:gdLst/>
              <a:ahLst/>
              <a:cxnLst/>
              <a:rect l="0" t="0" r="0" b="0"/>
              <a:pathLst>
                <a:path w="28548" h="200043">
                  <a:moveTo>
                    <a:pt x="0" y="0"/>
                  </a:moveTo>
                  <a:lnTo>
                    <a:pt x="17958" y="62281"/>
                  </a:lnTo>
                  <a:lnTo>
                    <a:pt x="28547" y="116331"/>
                  </a:lnTo>
                  <a:lnTo>
                    <a:pt x="27565" y="154962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1491" y="1834429"/>
              <a:ext cx="224012" cy="408493"/>
            </a:xfrm>
            <a:custGeom>
              <a:avLst/>
              <a:gdLst/>
              <a:ahLst/>
              <a:cxnLst/>
              <a:rect l="0" t="0" r="0" b="0"/>
              <a:pathLst>
                <a:path w="224012" h="408493">
                  <a:moveTo>
                    <a:pt x="224011" y="92286"/>
                  </a:moveTo>
                  <a:lnTo>
                    <a:pt x="185638" y="121594"/>
                  </a:lnTo>
                  <a:lnTo>
                    <a:pt x="150342" y="178525"/>
                  </a:lnTo>
                  <a:lnTo>
                    <a:pt x="127831" y="233063"/>
                  </a:lnTo>
                  <a:lnTo>
                    <a:pt x="108473" y="294575"/>
                  </a:lnTo>
                  <a:lnTo>
                    <a:pt x="99803" y="348923"/>
                  </a:lnTo>
                  <a:lnTo>
                    <a:pt x="103891" y="385135"/>
                  </a:lnTo>
                  <a:lnTo>
                    <a:pt x="108836" y="393974"/>
                  </a:lnTo>
                  <a:lnTo>
                    <a:pt x="123689" y="406913"/>
                  </a:lnTo>
                  <a:lnTo>
                    <a:pt x="133733" y="408492"/>
                  </a:lnTo>
                  <a:lnTo>
                    <a:pt x="157371" y="404008"/>
                  </a:lnTo>
                  <a:lnTo>
                    <a:pt x="185809" y="388329"/>
                  </a:lnTo>
                  <a:lnTo>
                    <a:pt x="198453" y="372429"/>
                  </a:lnTo>
                  <a:lnTo>
                    <a:pt x="216103" y="333626"/>
                  </a:lnTo>
                  <a:lnTo>
                    <a:pt x="214257" y="309902"/>
                  </a:lnTo>
                  <a:lnTo>
                    <a:pt x="205638" y="286100"/>
                  </a:lnTo>
                  <a:lnTo>
                    <a:pt x="174307" y="238633"/>
                  </a:lnTo>
                  <a:lnTo>
                    <a:pt x="114584" y="191076"/>
                  </a:lnTo>
                  <a:lnTo>
                    <a:pt x="62419" y="144073"/>
                  </a:lnTo>
                  <a:lnTo>
                    <a:pt x="20386" y="108234"/>
                  </a:lnTo>
                  <a:lnTo>
                    <a:pt x="2501" y="74654"/>
                  </a:lnTo>
                  <a:lnTo>
                    <a:pt x="0" y="51694"/>
                  </a:lnTo>
                  <a:lnTo>
                    <a:pt x="971" y="40658"/>
                  </a:lnTo>
                  <a:lnTo>
                    <a:pt x="5128" y="32131"/>
                  </a:lnTo>
                  <a:lnTo>
                    <a:pt x="19105" y="19537"/>
                  </a:lnTo>
                  <a:lnTo>
                    <a:pt x="46705" y="5870"/>
                  </a:lnTo>
                  <a:lnTo>
                    <a:pt x="88288" y="0"/>
                  </a:lnTo>
                  <a:lnTo>
                    <a:pt x="111437" y="4867"/>
                  </a:lnTo>
                  <a:lnTo>
                    <a:pt x="137623" y="14521"/>
                  </a:lnTo>
                  <a:lnTo>
                    <a:pt x="160840" y="1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79730" y="2147813"/>
              <a:ext cx="50146" cy="200042"/>
            </a:xfrm>
            <a:custGeom>
              <a:avLst/>
              <a:gdLst/>
              <a:ahLst/>
              <a:cxnLst/>
              <a:rect l="0" t="0" r="0" b="0"/>
              <a:pathLst>
                <a:path w="50146" h="200042">
                  <a:moveTo>
                    <a:pt x="0" y="0"/>
                  </a:moveTo>
                  <a:lnTo>
                    <a:pt x="19128" y="53875"/>
                  </a:lnTo>
                  <a:lnTo>
                    <a:pt x="44214" y="111036"/>
                  </a:lnTo>
                  <a:lnTo>
                    <a:pt x="50145" y="151573"/>
                  </a:lnTo>
                  <a:lnTo>
                    <a:pt x="45293" y="173041"/>
                  </a:lnTo>
                  <a:lnTo>
                    <a:pt x="36508" y="18804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2168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42943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1398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316684" y="284269"/>
            <a:ext cx="1365811" cy="967300"/>
            <a:chOff x="4316684" y="284269"/>
            <a:chExt cx="1365811" cy="967300"/>
          </a:xfrm>
        </p:grpSpPr>
        <p:sp>
          <p:nvSpPr>
            <p:cNvPr id="26" name="Freeform 25"/>
            <p:cNvSpPr/>
            <p:nvPr/>
          </p:nvSpPr>
          <p:spPr>
            <a:xfrm>
              <a:off x="4316684" y="668868"/>
              <a:ext cx="249144" cy="582701"/>
            </a:xfrm>
            <a:custGeom>
              <a:avLst/>
              <a:gdLst/>
              <a:ahLst/>
              <a:cxnLst/>
              <a:rect l="0" t="0" r="0" b="0"/>
              <a:pathLst>
                <a:path w="249144" h="582701">
                  <a:moveTo>
                    <a:pt x="0" y="183940"/>
                  </a:moveTo>
                  <a:lnTo>
                    <a:pt x="0" y="242557"/>
                  </a:lnTo>
                  <a:lnTo>
                    <a:pt x="5589" y="294114"/>
                  </a:lnTo>
                  <a:lnTo>
                    <a:pt x="14654" y="353845"/>
                  </a:lnTo>
                  <a:lnTo>
                    <a:pt x="24749" y="415996"/>
                  </a:lnTo>
                  <a:lnTo>
                    <a:pt x="29559" y="478865"/>
                  </a:lnTo>
                  <a:lnTo>
                    <a:pt x="30985" y="530768"/>
                  </a:lnTo>
                  <a:lnTo>
                    <a:pt x="30297" y="582039"/>
                  </a:lnTo>
                  <a:lnTo>
                    <a:pt x="28386" y="582700"/>
                  </a:lnTo>
                  <a:lnTo>
                    <a:pt x="25943" y="579631"/>
                  </a:lnTo>
                  <a:lnTo>
                    <a:pt x="21700" y="517038"/>
                  </a:lnTo>
                  <a:lnTo>
                    <a:pt x="21247" y="467079"/>
                  </a:lnTo>
                  <a:lnTo>
                    <a:pt x="21113" y="412112"/>
                  </a:lnTo>
                  <a:lnTo>
                    <a:pt x="17954" y="354492"/>
                  </a:lnTo>
                  <a:lnTo>
                    <a:pt x="12728" y="297255"/>
                  </a:lnTo>
                  <a:lnTo>
                    <a:pt x="11180" y="235842"/>
                  </a:lnTo>
                  <a:lnTo>
                    <a:pt x="13841" y="176312"/>
                  </a:lnTo>
                  <a:lnTo>
                    <a:pt x="18919" y="124748"/>
                  </a:lnTo>
                  <a:lnTo>
                    <a:pt x="22446" y="95631"/>
                  </a:lnTo>
                  <a:lnTo>
                    <a:pt x="44651" y="37390"/>
                  </a:lnTo>
                  <a:lnTo>
                    <a:pt x="58449" y="18981"/>
                  </a:lnTo>
                  <a:lnTo>
                    <a:pt x="67042" y="10796"/>
                  </a:lnTo>
                  <a:lnTo>
                    <a:pt x="92187" y="1702"/>
                  </a:lnTo>
                  <a:lnTo>
                    <a:pt x="120521" y="0"/>
                  </a:lnTo>
                  <a:lnTo>
                    <a:pt x="183807" y="24161"/>
                  </a:lnTo>
                  <a:lnTo>
                    <a:pt x="213818" y="49640"/>
                  </a:lnTo>
                  <a:lnTo>
                    <a:pt x="236514" y="96927"/>
                  </a:lnTo>
                  <a:lnTo>
                    <a:pt x="249143" y="144395"/>
                  </a:lnTo>
                  <a:lnTo>
                    <a:pt x="248770" y="171044"/>
                  </a:lnTo>
                  <a:lnTo>
                    <a:pt x="229467" y="223160"/>
                  </a:lnTo>
                  <a:lnTo>
                    <a:pt x="214289" y="245825"/>
                  </a:lnTo>
                  <a:lnTo>
                    <a:pt x="191945" y="267596"/>
                  </a:lnTo>
                  <a:lnTo>
                    <a:pt x="147469" y="288405"/>
                  </a:lnTo>
                  <a:lnTo>
                    <a:pt x="89614" y="298682"/>
                  </a:lnTo>
                  <a:lnTo>
                    <a:pt x="42114" y="3102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85181" y="284269"/>
              <a:ext cx="21058" cy="800167"/>
            </a:xfrm>
            <a:custGeom>
              <a:avLst/>
              <a:gdLst/>
              <a:ahLst/>
              <a:cxnLst/>
              <a:rect l="0" t="0" r="0" b="0"/>
              <a:pathLst>
                <a:path w="21058" h="800167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0095" y="171186"/>
                  </a:lnTo>
                  <a:lnTo>
                    <a:pt x="10443" y="227963"/>
                  </a:lnTo>
                  <a:lnTo>
                    <a:pt x="13631" y="284239"/>
                  </a:lnTo>
                  <a:lnTo>
                    <a:pt x="19590" y="340415"/>
                  </a:lnTo>
                  <a:lnTo>
                    <a:pt x="20768" y="397742"/>
                  </a:lnTo>
                  <a:lnTo>
                    <a:pt x="21000" y="461058"/>
                  </a:lnTo>
                  <a:lnTo>
                    <a:pt x="21046" y="518972"/>
                  </a:lnTo>
                  <a:lnTo>
                    <a:pt x="21055" y="575472"/>
                  </a:lnTo>
                  <a:lnTo>
                    <a:pt x="21057" y="637932"/>
                  </a:lnTo>
                  <a:lnTo>
                    <a:pt x="17938" y="693605"/>
                  </a:lnTo>
                  <a:lnTo>
                    <a:pt x="12724" y="744026"/>
                  </a:lnTo>
                  <a:lnTo>
                    <a:pt x="8059" y="779242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46097" y="669938"/>
              <a:ext cx="284247" cy="361855"/>
            </a:xfrm>
            <a:custGeom>
              <a:avLst/>
              <a:gdLst/>
              <a:ahLst/>
              <a:cxnLst/>
              <a:rect l="0" t="0" r="0" b="0"/>
              <a:pathLst>
                <a:path w="284247" h="361855">
                  <a:moveTo>
                    <a:pt x="7540" y="172341"/>
                  </a:moveTo>
                  <a:lnTo>
                    <a:pt x="66157" y="172341"/>
                  </a:lnTo>
                  <a:lnTo>
                    <a:pt x="126397" y="171171"/>
                  </a:lnTo>
                  <a:lnTo>
                    <a:pt x="180757" y="160889"/>
                  </a:lnTo>
                  <a:lnTo>
                    <a:pt x="223810" y="147891"/>
                  </a:lnTo>
                  <a:lnTo>
                    <a:pt x="264209" y="122538"/>
                  </a:lnTo>
                  <a:lnTo>
                    <a:pt x="281812" y="96364"/>
                  </a:lnTo>
                  <a:lnTo>
                    <a:pt x="284246" y="73453"/>
                  </a:lnTo>
                  <a:lnTo>
                    <a:pt x="280259" y="50012"/>
                  </a:lnTo>
                  <a:lnTo>
                    <a:pt x="270688" y="31795"/>
                  </a:lnTo>
                  <a:lnTo>
                    <a:pt x="255516" y="19019"/>
                  </a:lnTo>
                  <a:lnTo>
                    <a:pt x="217180" y="1286"/>
                  </a:lnTo>
                  <a:lnTo>
                    <a:pt x="193520" y="0"/>
                  </a:lnTo>
                  <a:lnTo>
                    <a:pt x="140203" y="8707"/>
                  </a:lnTo>
                  <a:lnTo>
                    <a:pt x="86951" y="37333"/>
                  </a:lnTo>
                  <a:lnTo>
                    <a:pt x="59405" y="61889"/>
                  </a:lnTo>
                  <a:lnTo>
                    <a:pt x="21938" y="124376"/>
                  </a:lnTo>
                  <a:lnTo>
                    <a:pt x="3148" y="179591"/>
                  </a:lnTo>
                  <a:lnTo>
                    <a:pt x="0" y="222713"/>
                  </a:lnTo>
                  <a:lnTo>
                    <a:pt x="7126" y="268505"/>
                  </a:lnTo>
                  <a:lnTo>
                    <a:pt x="17494" y="289560"/>
                  </a:lnTo>
                  <a:lnTo>
                    <a:pt x="42075" y="314567"/>
                  </a:lnTo>
                  <a:lnTo>
                    <a:pt x="102555" y="349134"/>
                  </a:lnTo>
                  <a:lnTo>
                    <a:pt x="139548" y="358085"/>
                  </a:lnTo>
                  <a:lnTo>
                    <a:pt x="192800" y="361110"/>
                  </a:lnTo>
                  <a:lnTo>
                    <a:pt x="239167" y="3618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51557" y="653610"/>
              <a:ext cx="430938" cy="450211"/>
            </a:xfrm>
            <a:custGeom>
              <a:avLst/>
              <a:gdLst/>
              <a:ahLst/>
              <a:cxnLst/>
              <a:rect l="0" t="0" r="0" b="0"/>
              <a:pathLst>
                <a:path w="430938" h="450211">
                  <a:moveTo>
                    <a:pt x="286432" y="20213"/>
                  </a:moveTo>
                  <a:lnTo>
                    <a:pt x="222982" y="3425"/>
                  </a:lnTo>
                  <a:lnTo>
                    <a:pt x="161768" y="0"/>
                  </a:lnTo>
                  <a:lnTo>
                    <a:pt x="104270" y="4912"/>
                  </a:lnTo>
                  <a:lnTo>
                    <a:pt x="49022" y="25553"/>
                  </a:lnTo>
                  <a:lnTo>
                    <a:pt x="25329" y="38574"/>
                  </a:lnTo>
                  <a:lnTo>
                    <a:pt x="9339" y="55280"/>
                  </a:lnTo>
                  <a:lnTo>
                    <a:pt x="3438" y="64648"/>
                  </a:lnTo>
                  <a:lnTo>
                    <a:pt x="0" y="87535"/>
                  </a:lnTo>
                  <a:lnTo>
                    <a:pt x="3541" y="110966"/>
                  </a:lnTo>
                  <a:lnTo>
                    <a:pt x="12914" y="129178"/>
                  </a:lnTo>
                  <a:lnTo>
                    <a:pt x="22199" y="134970"/>
                  </a:lnTo>
                  <a:lnTo>
                    <a:pt x="62042" y="143123"/>
                  </a:lnTo>
                  <a:lnTo>
                    <a:pt x="121139" y="145877"/>
                  </a:lnTo>
                  <a:lnTo>
                    <a:pt x="183202" y="152011"/>
                  </a:lnTo>
                  <a:lnTo>
                    <a:pt x="240522" y="164487"/>
                  </a:lnTo>
                  <a:lnTo>
                    <a:pt x="296904" y="181336"/>
                  </a:lnTo>
                  <a:lnTo>
                    <a:pt x="358738" y="213657"/>
                  </a:lnTo>
                  <a:lnTo>
                    <a:pt x="390135" y="235587"/>
                  </a:lnTo>
                  <a:lnTo>
                    <a:pt x="413605" y="263792"/>
                  </a:lnTo>
                  <a:lnTo>
                    <a:pt x="424062" y="284058"/>
                  </a:lnTo>
                  <a:lnTo>
                    <a:pt x="430937" y="326377"/>
                  </a:lnTo>
                  <a:lnTo>
                    <a:pt x="427384" y="370372"/>
                  </a:lnTo>
                  <a:lnTo>
                    <a:pt x="415758" y="392648"/>
                  </a:lnTo>
                  <a:lnTo>
                    <a:pt x="398893" y="409178"/>
                  </a:lnTo>
                  <a:lnTo>
                    <a:pt x="368497" y="425061"/>
                  </a:lnTo>
                  <a:lnTo>
                    <a:pt x="313778" y="437788"/>
                  </a:lnTo>
                  <a:lnTo>
                    <a:pt x="258169" y="446238"/>
                  </a:lnTo>
                  <a:lnTo>
                    <a:pt x="207478" y="450210"/>
                  </a:lnTo>
                  <a:lnTo>
                    <a:pt x="149174" y="443146"/>
                  </a:lnTo>
                  <a:lnTo>
                    <a:pt x="89304" y="433605"/>
                  </a:lnTo>
                  <a:lnTo>
                    <a:pt x="65334" y="4308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669242" y="3084849"/>
            <a:ext cx="3131753" cy="507821"/>
            <a:chOff x="1669242" y="3084849"/>
            <a:chExt cx="3131753" cy="507821"/>
          </a:xfrm>
        </p:grpSpPr>
        <p:sp>
          <p:nvSpPr>
            <p:cNvPr id="31" name="Freeform 30"/>
            <p:cNvSpPr/>
            <p:nvPr/>
          </p:nvSpPr>
          <p:spPr>
            <a:xfrm>
              <a:off x="1669242" y="3088536"/>
              <a:ext cx="278531" cy="504134"/>
            </a:xfrm>
            <a:custGeom>
              <a:avLst/>
              <a:gdLst/>
              <a:ahLst/>
              <a:cxnLst/>
              <a:rect l="0" t="0" r="0" b="0"/>
              <a:pathLst>
                <a:path w="278531" h="504134">
                  <a:moveTo>
                    <a:pt x="246944" y="112127"/>
                  </a:moveTo>
                  <a:lnTo>
                    <a:pt x="263712" y="100948"/>
                  </a:lnTo>
                  <a:lnTo>
                    <a:pt x="267481" y="92976"/>
                  </a:lnTo>
                  <a:lnTo>
                    <a:pt x="268550" y="71640"/>
                  </a:lnTo>
                  <a:lnTo>
                    <a:pt x="256985" y="38910"/>
                  </a:lnTo>
                  <a:lnTo>
                    <a:pt x="242048" y="23824"/>
                  </a:lnTo>
                  <a:lnTo>
                    <a:pt x="210788" y="8754"/>
                  </a:lnTo>
                  <a:lnTo>
                    <a:pt x="171890" y="0"/>
                  </a:lnTo>
                  <a:lnTo>
                    <a:pt x="133849" y="525"/>
                  </a:lnTo>
                  <a:lnTo>
                    <a:pt x="112452" y="6374"/>
                  </a:lnTo>
                  <a:lnTo>
                    <a:pt x="79651" y="29193"/>
                  </a:lnTo>
                  <a:lnTo>
                    <a:pt x="64967" y="44852"/>
                  </a:lnTo>
                  <a:lnTo>
                    <a:pt x="29423" y="106416"/>
                  </a:lnTo>
                  <a:lnTo>
                    <a:pt x="13907" y="158788"/>
                  </a:lnTo>
                  <a:lnTo>
                    <a:pt x="7491" y="213170"/>
                  </a:lnTo>
                  <a:lnTo>
                    <a:pt x="0" y="266328"/>
                  </a:lnTo>
                  <a:lnTo>
                    <a:pt x="2629" y="328286"/>
                  </a:lnTo>
                  <a:lnTo>
                    <a:pt x="6489" y="370236"/>
                  </a:lnTo>
                  <a:lnTo>
                    <a:pt x="22580" y="406583"/>
                  </a:lnTo>
                  <a:lnTo>
                    <a:pt x="68916" y="468433"/>
                  </a:lnTo>
                  <a:lnTo>
                    <a:pt x="99829" y="490010"/>
                  </a:lnTo>
                  <a:lnTo>
                    <a:pt x="131214" y="503812"/>
                  </a:lnTo>
                  <a:lnTo>
                    <a:pt x="173919" y="504133"/>
                  </a:lnTo>
                  <a:lnTo>
                    <a:pt x="212439" y="491229"/>
                  </a:lnTo>
                  <a:lnTo>
                    <a:pt x="240490" y="472588"/>
                  </a:lnTo>
                  <a:lnTo>
                    <a:pt x="253044" y="455996"/>
                  </a:lnTo>
                  <a:lnTo>
                    <a:pt x="261354" y="435753"/>
                  </a:lnTo>
                  <a:lnTo>
                    <a:pt x="265047" y="411158"/>
                  </a:lnTo>
                  <a:lnTo>
                    <a:pt x="260449" y="390869"/>
                  </a:lnTo>
                  <a:lnTo>
                    <a:pt x="238433" y="358779"/>
                  </a:lnTo>
                  <a:lnTo>
                    <a:pt x="218985" y="347312"/>
                  </a:lnTo>
                  <a:lnTo>
                    <a:pt x="181728" y="337399"/>
                  </a:lnTo>
                  <a:lnTo>
                    <a:pt x="168372" y="336008"/>
                  </a:lnTo>
                  <a:lnTo>
                    <a:pt x="162977" y="333911"/>
                  </a:lnTo>
                  <a:lnTo>
                    <a:pt x="162890" y="331343"/>
                  </a:lnTo>
                  <a:lnTo>
                    <a:pt x="166342" y="328461"/>
                  </a:lnTo>
                  <a:lnTo>
                    <a:pt x="229600" y="323456"/>
                  </a:lnTo>
                  <a:lnTo>
                    <a:pt x="278530" y="322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07288" y="3295419"/>
              <a:ext cx="87884" cy="213900"/>
            </a:xfrm>
            <a:custGeom>
              <a:avLst/>
              <a:gdLst/>
              <a:ahLst/>
              <a:cxnLst/>
              <a:rect l="0" t="0" r="0" b="0"/>
              <a:pathLst>
                <a:path w="87884" h="213900">
                  <a:moveTo>
                    <a:pt x="3655" y="94757"/>
                  </a:moveTo>
                  <a:lnTo>
                    <a:pt x="22783" y="155868"/>
                  </a:lnTo>
                  <a:lnTo>
                    <a:pt x="49508" y="213899"/>
                  </a:lnTo>
                  <a:lnTo>
                    <a:pt x="48211" y="208540"/>
                  </a:lnTo>
                  <a:lnTo>
                    <a:pt x="26783" y="146664"/>
                  </a:lnTo>
                  <a:lnTo>
                    <a:pt x="1573" y="94660"/>
                  </a:lnTo>
                  <a:lnTo>
                    <a:pt x="0" y="73657"/>
                  </a:lnTo>
                  <a:lnTo>
                    <a:pt x="4370" y="53794"/>
                  </a:lnTo>
                  <a:lnTo>
                    <a:pt x="26239" y="21978"/>
                  </a:lnTo>
                  <a:lnTo>
                    <a:pt x="32749" y="14652"/>
                  </a:lnTo>
                  <a:lnTo>
                    <a:pt x="52460" y="6512"/>
                  </a:lnTo>
                  <a:lnTo>
                    <a:pt x="878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01778" y="3277301"/>
              <a:ext cx="157084" cy="218161"/>
            </a:xfrm>
            <a:custGeom>
              <a:avLst/>
              <a:gdLst/>
              <a:ahLst/>
              <a:cxnLst/>
              <a:rect l="0" t="0" r="0" b="0"/>
              <a:pathLst>
                <a:path w="157084" h="218161">
                  <a:moveTo>
                    <a:pt x="35507" y="123403"/>
                  </a:moveTo>
                  <a:lnTo>
                    <a:pt x="57864" y="123403"/>
                  </a:lnTo>
                  <a:lnTo>
                    <a:pt x="119849" y="99684"/>
                  </a:lnTo>
                  <a:lnTo>
                    <a:pt x="145765" y="82970"/>
                  </a:lnTo>
                  <a:lnTo>
                    <a:pt x="154700" y="63709"/>
                  </a:lnTo>
                  <a:lnTo>
                    <a:pt x="157083" y="52022"/>
                  </a:lnTo>
                  <a:lnTo>
                    <a:pt x="156332" y="41890"/>
                  </a:lnTo>
                  <a:lnTo>
                    <a:pt x="149258" y="24394"/>
                  </a:lnTo>
                  <a:lnTo>
                    <a:pt x="135196" y="11939"/>
                  </a:lnTo>
                  <a:lnTo>
                    <a:pt x="116078" y="3673"/>
                  </a:lnTo>
                  <a:lnTo>
                    <a:pt x="91983" y="0"/>
                  </a:lnTo>
                  <a:lnTo>
                    <a:pt x="68796" y="4607"/>
                  </a:lnTo>
                  <a:lnTo>
                    <a:pt x="39131" y="20354"/>
                  </a:lnTo>
                  <a:lnTo>
                    <a:pt x="24249" y="34320"/>
                  </a:lnTo>
                  <a:lnTo>
                    <a:pt x="1240" y="82036"/>
                  </a:lnTo>
                  <a:lnTo>
                    <a:pt x="0" y="102679"/>
                  </a:lnTo>
                  <a:lnTo>
                    <a:pt x="8736" y="150115"/>
                  </a:lnTo>
                  <a:lnTo>
                    <a:pt x="21269" y="170760"/>
                  </a:lnTo>
                  <a:lnTo>
                    <a:pt x="57911" y="203078"/>
                  </a:lnTo>
                  <a:lnTo>
                    <a:pt x="81339" y="211457"/>
                  </a:lnTo>
                  <a:lnTo>
                    <a:pt x="130263" y="218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86993" y="3326793"/>
              <a:ext cx="229318" cy="189726"/>
            </a:xfrm>
            <a:custGeom>
              <a:avLst/>
              <a:gdLst/>
              <a:ahLst/>
              <a:cxnLst/>
              <a:rect l="0" t="0" r="0" b="0"/>
              <a:pathLst>
                <a:path w="229318" h="189726">
                  <a:moveTo>
                    <a:pt x="124033" y="105497"/>
                  </a:moveTo>
                  <a:lnTo>
                    <a:pt x="129622" y="88729"/>
                  </a:lnTo>
                  <a:lnTo>
                    <a:pt x="129246" y="71138"/>
                  </a:lnTo>
                  <a:lnTo>
                    <a:pt x="124010" y="51622"/>
                  </a:lnTo>
                  <a:lnTo>
                    <a:pt x="113884" y="31249"/>
                  </a:lnTo>
                  <a:lnTo>
                    <a:pt x="89440" y="5638"/>
                  </a:lnTo>
                  <a:lnTo>
                    <a:pt x="79914" y="1490"/>
                  </a:lnTo>
                  <a:lnTo>
                    <a:pt x="59970" y="0"/>
                  </a:lnTo>
                  <a:lnTo>
                    <a:pt x="42528" y="6357"/>
                  </a:lnTo>
                  <a:lnTo>
                    <a:pt x="34601" y="11328"/>
                  </a:lnTo>
                  <a:lnTo>
                    <a:pt x="22674" y="26209"/>
                  </a:lnTo>
                  <a:lnTo>
                    <a:pt x="5485" y="64359"/>
                  </a:lnTo>
                  <a:lnTo>
                    <a:pt x="0" y="100847"/>
                  </a:lnTo>
                  <a:lnTo>
                    <a:pt x="4956" y="121367"/>
                  </a:lnTo>
                  <a:lnTo>
                    <a:pt x="9553" y="130115"/>
                  </a:lnTo>
                  <a:lnTo>
                    <a:pt x="24020" y="142954"/>
                  </a:lnTo>
                  <a:lnTo>
                    <a:pt x="32791" y="148016"/>
                  </a:lnTo>
                  <a:lnTo>
                    <a:pt x="51895" y="150521"/>
                  </a:lnTo>
                  <a:lnTo>
                    <a:pt x="70915" y="146564"/>
                  </a:lnTo>
                  <a:lnTo>
                    <a:pt x="87166" y="137007"/>
                  </a:lnTo>
                  <a:lnTo>
                    <a:pt x="99069" y="121841"/>
                  </a:lnTo>
                  <a:lnTo>
                    <a:pt x="107088" y="102232"/>
                  </a:lnTo>
                  <a:lnTo>
                    <a:pt x="110653" y="77920"/>
                  </a:lnTo>
                  <a:lnTo>
                    <a:pt x="112773" y="73074"/>
                  </a:lnTo>
                  <a:lnTo>
                    <a:pt x="115356" y="73353"/>
                  </a:lnTo>
                  <a:lnTo>
                    <a:pt x="121346" y="83022"/>
                  </a:lnTo>
                  <a:lnTo>
                    <a:pt x="150058" y="136712"/>
                  </a:lnTo>
                  <a:lnTo>
                    <a:pt x="163285" y="152906"/>
                  </a:lnTo>
                  <a:lnTo>
                    <a:pt x="206151" y="178045"/>
                  </a:lnTo>
                  <a:lnTo>
                    <a:pt x="229317" y="189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30859" y="3095378"/>
              <a:ext cx="27567" cy="400084"/>
            </a:xfrm>
            <a:custGeom>
              <a:avLst/>
              <a:gdLst/>
              <a:ahLst/>
              <a:cxnLst/>
              <a:rect l="0" t="0" r="0" b="0"/>
              <a:pathLst>
                <a:path w="27567" h="400084">
                  <a:moveTo>
                    <a:pt x="27566" y="0"/>
                  </a:moveTo>
                  <a:lnTo>
                    <a:pt x="9607" y="63450"/>
                  </a:lnTo>
                  <a:lnTo>
                    <a:pt x="538" y="110957"/>
                  </a:lnTo>
                  <a:lnTo>
                    <a:pt x="0" y="173172"/>
                  </a:lnTo>
                  <a:lnTo>
                    <a:pt x="4580" y="218206"/>
                  </a:lnTo>
                  <a:lnTo>
                    <a:pt x="5937" y="272884"/>
                  </a:lnTo>
                  <a:lnTo>
                    <a:pt x="9459" y="323010"/>
                  </a:lnTo>
                  <a:lnTo>
                    <a:pt x="23275" y="384214"/>
                  </a:lnTo>
                  <a:lnTo>
                    <a:pt x="2756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79440" y="3274362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56396" y="0"/>
                  </a:lnTo>
                  <a:lnTo>
                    <a:pt x="197265" y="5590"/>
                  </a:lnTo>
                  <a:lnTo>
                    <a:pt x="149046" y="9065"/>
                  </a:lnTo>
                  <a:lnTo>
                    <a:pt x="89926" y="11409"/>
                  </a:lnTo>
                  <a:lnTo>
                    <a:pt x="26747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31557" y="3308959"/>
              <a:ext cx="155742" cy="144389"/>
            </a:xfrm>
            <a:custGeom>
              <a:avLst/>
              <a:gdLst/>
              <a:ahLst/>
              <a:cxnLst/>
              <a:rect l="0" t="0" r="0" b="0"/>
              <a:pathLst>
                <a:path w="155742" h="144389">
                  <a:moveTo>
                    <a:pt x="21624" y="70688"/>
                  </a:moveTo>
                  <a:lnTo>
                    <a:pt x="64316" y="73808"/>
                  </a:lnTo>
                  <a:lnTo>
                    <a:pt x="85052" y="76754"/>
                  </a:lnTo>
                  <a:lnTo>
                    <a:pt x="143061" y="66129"/>
                  </a:lnTo>
                  <a:lnTo>
                    <a:pt x="150545" y="60630"/>
                  </a:lnTo>
                  <a:lnTo>
                    <a:pt x="154365" y="53454"/>
                  </a:lnTo>
                  <a:lnTo>
                    <a:pt x="155741" y="45161"/>
                  </a:lnTo>
                  <a:lnTo>
                    <a:pt x="154319" y="37292"/>
                  </a:lnTo>
                  <a:lnTo>
                    <a:pt x="146500" y="22310"/>
                  </a:lnTo>
                  <a:lnTo>
                    <a:pt x="132107" y="10972"/>
                  </a:lnTo>
                  <a:lnTo>
                    <a:pt x="112841" y="3203"/>
                  </a:lnTo>
                  <a:lnTo>
                    <a:pt x="76857" y="0"/>
                  </a:lnTo>
                  <a:lnTo>
                    <a:pt x="54361" y="3396"/>
                  </a:lnTo>
                  <a:lnTo>
                    <a:pt x="35784" y="11925"/>
                  </a:lnTo>
                  <a:lnTo>
                    <a:pt x="19728" y="24684"/>
                  </a:lnTo>
                  <a:lnTo>
                    <a:pt x="4794" y="42053"/>
                  </a:lnTo>
                  <a:lnTo>
                    <a:pt x="1045" y="51598"/>
                  </a:lnTo>
                  <a:lnTo>
                    <a:pt x="0" y="71562"/>
                  </a:lnTo>
                  <a:lnTo>
                    <a:pt x="5988" y="102533"/>
                  </a:lnTo>
                  <a:lnTo>
                    <a:pt x="11200" y="110635"/>
                  </a:lnTo>
                  <a:lnTo>
                    <a:pt x="26350" y="122758"/>
                  </a:lnTo>
                  <a:lnTo>
                    <a:pt x="63502" y="138902"/>
                  </a:lnTo>
                  <a:lnTo>
                    <a:pt x="95323" y="144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63751" y="3305948"/>
              <a:ext cx="115814" cy="200282"/>
            </a:xfrm>
            <a:custGeom>
              <a:avLst/>
              <a:gdLst/>
              <a:ahLst/>
              <a:cxnLst/>
              <a:rect l="0" t="0" r="0" b="0"/>
              <a:pathLst>
                <a:path w="115814" h="200282">
                  <a:moveTo>
                    <a:pt x="0" y="73699"/>
                  </a:moveTo>
                  <a:lnTo>
                    <a:pt x="17958" y="137127"/>
                  </a:lnTo>
                  <a:lnTo>
                    <a:pt x="35149" y="195136"/>
                  </a:lnTo>
                  <a:lnTo>
                    <a:pt x="35131" y="200281"/>
                  </a:lnTo>
                  <a:lnTo>
                    <a:pt x="32779" y="200201"/>
                  </a:lnTo>
                  <a:lnTo>
                    <a:pt x="28872" y="196638"/>
                  </a:lnTo>
                  <a:lnTo>
                    <a:pt x="17783" y="169267"/>
                  </a:lnTo>
                  <a:lnTo>
                    <a:pt x="11962" y="118097"/>
                  </a:lnTo>
                  <a:lnTo>
                    <a:pt x="13293" y="78015"/>
                  </a:lnTo>
                  <a:lnTo>
                    <a:pt x="21895" y="54560"/>
                  </a:lnTo>
                  <a:lnTo>
                    <a:pt x="45482" y="27214"/>
                  </a:lnTo>
                  <a:lnTo>
                    <a:pt x="80287" y="988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8190" y="3211191"/>
              <a:ext cx="10401" cy="315856"/>
            </a:xfrm>
            <a:custGeom>
              <a:avLst/>
              <a:gdLst/>
              <a:ahLst/>
              <a:cxnLst/>
              <a:rect l="0" t="0" r="0" b="0"/>
              <a:pathLst>
                <a:path w="10401" h="315856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9432" y="267443"/>
                  </a:lnTo>
                  <a:lnTo>
                    <a:pt x="1040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69077" y="3337533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5339" y="3120"/>
                  </a:lnTo>
                  <a:lnTo>
                    <a:pt x="176208" y="9065"/>
                  </a:lnTo>
                  <a:lnTo>
                    <a:pt x="127989" y="15684"/>
                  </a:lnTo>
                  <a:lnTo>
                    <a:pt x="76658" y="19465"/>
                  </a:lnTo>
                  <a:lnTo>
                    <a:pt x="18544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42818" y="3084849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0" y="58617"/>
                  </a:lnTo>
                  <a:lnTo>
                    <a:pt x="8406" y="118857"/>
                  </a:lnTo>
                  <a:lnTo>
                    <a:pt x="21331" y="173217"/>
                  </a:lnTo>
                  <a:lnTo>
                    <a:pt x="28547" y="222509"/>
                  </a:lnTo>
                  <a:lnTo>
                    <a:pt x="36575" y="285978"/>
                  </a:lnTo>
                  <a:lnTo>
                    <a:pt x="48256" y="334217"/>
                  </a:lnTo>
                  <a:lnTo>
                    <a:pt x="49718" y="332776"/>
                  </a:lnTo>
                  <a:lnTo>
                    <a:pt x="52258" y="277226"/>
                  </a:lnTo>
                  <a:lnTo>
                    <a:pt x="55686" y="224213"/>
                  </a:lnTo>
                  <a:lnTo>
                    <a:pt x="58181" y="212647"/>
                  </a:lnTo>
                  <a:lnTo>
                    <a:pt x="64524" y="204935"/>
                  </a:lnTo>
                  <a:lnTo>
                    <a:pt x="84050" y="196368"/>
                  </a:lnTo>
                  <a:lnTo>
                    <a:pt x="93468" y="196423"/>
                  </a:lnTo>
                  <a:lnTo>
                    <a:pt x="110172" y="202723"/>
                  </a:lnTo>
                  <a:lnTo>
                    <a:pt x="125394" y="219561"/>
                  </a:lnTo>
                  <a:lnTo>
                    <a:pt x="143999" y="255348"/>
                  </a:lnTo>
                  <a:lnTo>
                    <a:pt x="160766" y="309363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97921" y="3271220"/>
              <a:ext cx="176567" cy="192656"/>
            </a:xfrm>
            <a:custGeom>
              <a:avLst/>
              <a:gdLst/>
              <a:ahLst/>
              <a:cxnLst/>
              <a:rect l="0" t="0" r="0" b="0"/>
              <a:pathLst>
                <a:path w="176567" h="192656">
                  <a:moveTo>
                    <a:pt x="102866" y="66313"/>
                  </a:moveTo>
                  <a:lnTo>
                    <a:pt x="102866" y="43957"/>
                  </a:lnTo>
                  <a:lnTo>
                    <a:pt x="96627" y="26741"/>
                  </a:lnTo>
                  <a:lnTo>
                    <a:pt x="91688" y="18875"/>
                  </a:lnTo>
                  <a:lnTo>
                    <a:pt x="76841" y="7015"/>
                  </a:lnTo>
                  <a:lnTo>
                    <a:pt x="67969" y="2215"/>
                  </a:lnTo>
                  <a:lnTo>
                    <a:pt x="48752" y="0"/>
                  </a:lnTo>
                  <a:lnTo>
                    <a:pt x="38714" y="1048"/>
                  </a:lnTo>
                  <a:lnTo>
                    <a:pt x="30852" y="5255"/>
                  </a:lnTo>
                  <a:lnTo>
                    <a:pt x="18997" y="19289"/>
                  </a:lnTo>
                  <a:lnTo>
                    <a:pt x="5747" y="46921"/>
                  </a:lnTo>
                  <a:lnTo>
                    <a:pt x="0" y="82924"/>
                  </a:lnTo>
                  <a:lnTo>
                    <a:pt x="3887" y="128817"/>
                  </a:lnTo>
                  <a:lnTo>
                    <a:pt x="8804" y="140738"/>
                  </a:lnTo>
                  <a:lnTo>
                    <a:pt x="23626" y="157103"/>
                  </a:lnTo>
                  <a:lnTo>
                    <a:pt x="32492" y="160765"/>
                  </a:lnTo>
                  <a:lnTo>
                    <a:pt x="51702" y="161714"/>
                  </a:lnTo>
                  <a:lnTo>
                    <a:pt x="68818" y="155117"/>
                  </a:lnTo>
                  <a:lnTo>
                    <a:pt x="76658" y="150082"/>
                  </a:lnTo>
                  <a:lnTo>
                    <a:pt x="88488" y="132010"/>
                  </a:lnTo>
                  <a:lnTo>
                    <a:pt x="107038" y="76958"/>
                  </a:lnTo>
                  <a:lnTo>
                    <a:pt x="106818" y="76919"/>
                  </a:lnTo>
                  <a:lnTo>
                    <a:pt x="105501" y="80403"/>
                  </a:lnTo>
                  <a:lnTo>
                    <a:pt x="109236" y="107663"/>
                  </a:lnTo>
                  <a:lnTo>
                    <a:pt x="123341" y="139786"/>
                  </a:lnTo>
                  <a:lnTo>
                    <a:pt x="142338" y="165942"/>
                  </a:lnTo>
                  <a:lnTo>
                    <a:pt x="176566" y="192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95544" y="3248065"/>
              <a:ext cx="157928" cy="197708"/>
            </a:xfrm>
            <a:custGeom>
              <a:avLst/>
              <a:gdLst/>
              <a:ahLst/>
              <a:cxnLst/>
              <a:rect l="0" t="0" r="0" b="0"/>
              <a:pathLst>
                <a:path w="157928" h="197708">
                  <a:moveTo>
                    <a:pt x="0" y="57883"/>
                  </a:moveTo>
                  <a:lnTo>
                    <a:pt x="0" y="106813"/>
                  </a:lnTo>
                  <a:lnTo>
                    <a:pt x="5589" y="160355"/>
                  </a:lnTo>
                  <a:lnTo>
                    <a:pt x="15618" y="197707"/>
                  </a:lnTo>
                  <a:lnTo>
                    <a:pt x="13570" y="192556"/>
                  </a:lnTo>
                  <a:lnTo>
                    <a:pt x="10929" y="136391"/>
                  </a:lnTo>
                  <a:lnTo>
                    <a:pt x="16197" y="81969"/>
                  </a:lnTo>
                  <a:lnTo>
                    <a:pt x="29672" y="31359"/>
                  </a:lnTo>
                  <a:lnTo>
                    <a:pt x="40873" y="12559"/>
                  </a:lnTo>
                  <a:lnTo>
                    <a:pt x="49476" y="6610"/>
                  </a:lnTo>
                  <a:lnTo>
                    <a:pt x="71512" y="0"/>
                  </a:lnTo>
                  <a:lnTo>
                    <a:pt x="81600" y="1747"/>
                  </a:lnTo>
                  <a:lnTo>
                    <a:pt x="99047" y="13046"/>
                  </a:lnTo>
                  <a:lnTo>
                    <a:pt x="122024" y="39139"/>
                  </a:lnTo>
                  <a:lnTo>
                    <a:pt x="146368" y="101226"/>
                  </a:lnTo>
                  <a:lnTo>
                    <a:pt x="155644" y="156391"/>
                  </a:lnTo>
                  <a:lnTo>
                    <a:pt x="157927" y="184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08141" y="3232248"/>
              <a:ext cx="206305" cy="174901"/>
            </a:xfrm>
            <a:custGeom>
              <a:avLst/>
              <a:gdLst/>
              <a:ahLst/>
              <a:cxnLst/>
              <a:rect l="0" t="0" r="0" b="0"/>
              <a:pathLst>
                <a:path w="206305" h="174901">
                  <a:moveTo>
                    <a:pt x="87527" y="10529"/>
                  </a:moveTo>
                  <a:lnTo>
                    <a:pt x="65170" y="10529"/>
                  </a:lnTo>
                  <a:lnTo>
                    <a:pt x="47955" y="16768"/>
                  </a:lnTo>
                  <a:lnTo>
                    <a:pt x="32505" y="28510"/>
                  </a:lnTo>
                  <a:lnTo>
                    <a:pt x="17839" y="45427"/>
                  </a:lnTo>
                  <a:lnTo>
                    <a:pt x="2018" y="80270"/>
                  </a:lnTo>
                  <a:lnTo>
                    <a:pt x="0" y="103526"/>
                  </a:lnTo>
                  <a:lnTo>
                    <a:pt x="4173" y="124390"/>
                  </a:lnTo>
                  <a:lnTo>
                    <a:pt x="13826" y="141463"/>
                  </a:lnTo>
                  <a:lnTo>
                    <a:pt x="38004" y="164228"/>
                  </a:lnTo>
                  <a:lnTo>
                    <a:pt x="60447" y="172426"/>
                  </a:lnTo>
                  <a:lnTo>
                    <a:pt x="87190" y="174900"/>
                  </a:lnTo>
                  <a:lnTo>
                    <a:pt x="145779" y="166956"/>
                  </a:lnTo>
                  <a:lnTo>
                    <a:pt x="168399" y="159601"/>
                  </a:lnTo>
                  <a:lnTo>
                    <a:pt x="186251" y="148533"/>
                  </a:lnTo>
                  <a:lnTo>
                    <a:pt x="198865" y="132695"/>
                  </a:lnTo>
                  <a:lnTo>
                    <a:pt x="203866" y="123559"/>
                  </a:lnTo>
                  <a:lnTo>
                    <a:pt x="206304" y="104048"/>
                  </a:lnTo>
                  <a:lnTo>
                    <a:pt x="198337" y="62927"/>
                  </a:lnTo>
                  <a:lnTo>
                    <a:pt x="183270" y="37103"/>
                  </a:lnTo>
                  <a:lnTo>
                    <a:pt x="167514" y="25069"/>
                  </a:lnTo>
                  <a:lnTo>
                    <a:pt x="1296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95709" y="3211191"/>
              <a:ext cx="105286" cy="181542"/>
            </a:xfrm>
            <a:custGeom>
              <a:avLst/>
              <a:gdLst/>
              <a:ahLst/>
              <a:cxnLst/>
              <a:rect l="0" t="0" r="0" b="0"/>
              <a:pathLst>
                <a:path w="105286" h="181542">
                  <a:moveTo>
                    <a:pt x="0" y="52643"/>
                  </a:moveTo>
                  <a:lnTo>
                    <a:pt x="3120" y="95334"/>
                  </a:lnTo>
                  <a:lnTo>
                    <a:pt x="25195" y="154711"/>
                  </a:lnTo>
                  <a:lnTo>
                    <a:pt x="35411" y="181541"/>
                  </a:lnTo>
                  <a:lnTo>
                    <a:pt x="17150" y="119620"/>
                  </a:lnTo>
                  <a:lnTo>
                    <a:pt x="5771" y="74452"/>
                  </a:lnTo>
                  <a:lnTo>
                    <a:pt x="7634" y="52977"/>
                  </a:lnTo>
                  <a:lnTo>
                    <a:pt x="15482" y="34854"/>
                  </a:lnTo>
                  <a:lnTo>
                    <a:pt x="20850" y="26746"/>
                  </a:lnTo>
                  <a:lnTo>
                    <a:pt x="36173" y="14617"/>
                  </a:lnTo>
                  <a:lnTo>
                    <a:pt x="55851" y="64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005927" y="2969036"/>
            <a:ext cx="689991" cy="634786"/>
            <a:chOff x="5005927" y="2969036"/>
            <a:chExt cx="689991" cy="634786"/>
          </a:xfrm>
        </p:grpSpPr>
        <p:sp>
          <p:nvSpPr>
            <p:cNvPr id="47" name="Freeform 46"/>
            <p:cNvSpPr/>
            <p:nvPr/>
          </p:nvSpPr>
          <p:spPr>
            <a:xfrm>
              <a:off x="5005927" y="3189771"/>
              <a:ext cx="153683" cy="179349"/>
            </a:xfrm>
            <a:custGeom>
              <a:avLst/>
              <a:gdLst/>
              <a:ahLst/>
              <a:cxnLst/>
              <a:rect l="0" t="0" r="0" b="0"/>
              <a:pathLst>
                <a:path w="153683" h="179349">
                  <a:moveTo>
                    <a:pt x="58280" y="105648"/>
                  </a:moveTo>
                  <a:lnTo>
                    <a:pt x="110985" y="86520"/>
                  </a:lnTo>
                  <a:lnTo>
                    <a:pt x="149073" y="55845"/>
                  </a:lnTo>
                  <a:lnTo>
                    <a:pt x="152734" y="47880"/>
                  </a:lnTo>
                  <a:lnTo>
                    <a:pt x="153682" y="29671"/>
                  </a:lnTo>
                  <a:lnTo>
                    <a:pt x="149957" y="21071"/>
                  </a:lnTo>
                  <a:lnTo>
                    <a:pt x="136460" y="5277"/>
                  </a:lnTo>
                  <a:lnTo>
                    <a:pt x="127948" y="1300"/>
                  </a:lnTo>
                  <a:lnTo>
                    <a:pt x="109130" y="0"/>
                  </a:lnTo>
                  <a:lnTo>
                    <a:pt x="49711" y="11768"/>
                  </a:lnTo>
                  <a:lnTo>
                    <a:pt x="38529" y="14986"/>
                  </a:lnTo>
                  <a:lnTo>
                    <a:pt x="19866" y="27919"/>
                  </a:lnTo>
                  <a:lnTo>
                    <a:pt x="11614" y="36281"/>
                  </a:lnTo>
                  <a:lnTo>
                    <a:pt x="2444" y="58051"/>
                  </a:lnTo>
                  <a:lnTo>
                    <a:pt x="0" y="70407"/>
                  </a:lnTo>
                  <a:lnTo>
                    <a:pt x="3522" y="93495"/>
                  </a:lnTo>
                  <a:lnTo>
                    <a:pt x="14056" y="115455"/>
                  </a:lnTo>
                  <a:lnTo>
                    <a:pt x="53799" y="163135"/>
                  </a:lnTo>
                  <a:lnTo>
                    <a:pt x="74616" y="172142"/>
                  </a:lnTo>
                  <a:lnTo>
                    <a:pt x="121451" y="179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04019" y="3213004"/>
              <a:ext cx="186572" cy="390818"/>
            </a:xfrm>
            <a:custGeom>
              <a:avLst/>
              <a:gdLst/>
              <a:ahLst/>
              <a:cxnLst/>
              <a:rect l="0" t="0" r="0" b="0"/>
              <a:pathLst>
                <a:path w="186572" h="390818">
                  <a:moveTo>
                    <a:pt x="39172" y="124529"/>
                  </a:moveTo>
                  <a:lnTo>
                    <a:pt x="54813" y="106548"/>
                  </a:lnTo>
                  <a:lnTo>
                    <a:pt x="62892" y="89632"/>
                  </a:lnTo>
                  <a:lnTo>
                    <a:pt x="68427" y="54788"/>
                  </a:lnTo>
                  <a:lnTo>
                    <a:pt x="63483" y="34652"/>
                  </a:lnTo>
                  <a:lnTo>
                    <a:pt x="41245" y="2660"/>
                  </a:lnTo>
                  <a:lnTo>
                    <a:pt x="34705" y="0"/>
                  </a:lnTo>
                  <a:lnTo>
                    <a:pt x="28005" y="565"/>
                  </a:lnTo>
                  <a:lnTo>
                    <a:pt x="21199" y="3282"/>
                  </a:lnTo>
                  <a:lnTo>
                    <a:pt x="10517" y="15659"/>
                  </a:lnTo>
                  <a:lnTo>
                    <a:pt x="3040" y="34029"/>
                  </a:lnTo>
                  <a:lnTo>
                    <a:pt x="0" y="70678"/>
                  </a:lnTo>
                  <a:lnTo>
                    <a:pt x="7159" y="108833"/>
                  </a:lnTo>
                  <a:lnTo>
                    <a:pt x="17535" y="127692"/>
                  </a:lnTo>
                  <a:lnTo>
                    <a:pt x="23578" y="131317"/>
                  </a:lnTo>
                  <a:lnTo>
                    <a:pt x="29946" y="131394"/>
                  </a:lnTo>
                  <a:lnTo>
                    <a:pt x="36531" y="129106"/>
                  </a:lnTo>
                  <a:lnTo>
                    <a:pt x="46967" y="117205"/>
                  </a:lnTo>
                  <a:lnTo>
                    <a:pt x="51388" y="109118"/>
                  </a:lnTo>
                  <a:lnTo>
                    <a:pt x="56675" y="107236"/>
                  </a:lnTo>
                  <a:lnTo>
                    <a:pt x="62539" y="109491"/>
                  </a:lnTo>
                  <a:lnTo>
                    <a:pt x="68788" y="114504"/>
                  </a:lnTo>
                  <a:lnTo>
                    <a:pt x="75731" y="132552"/>
                  </a:lnTo>
                  <a:lnTo>
                    <a:pt x="85779" y="182266"/>
                  </a:lnTo>
                  <a:lnTo>
                    <a:pt x="91793" y="244382"/>
                  </a:lnTo>
                  <a:lnTo>
                    <a:pt x="99913" y="302925"/>
                  </a:lnTo>
                  <a:lnTo>
                    <a:pt x="108089" y="365221"/>
                  </a:lnTo>
                  <a:lnTo>
                    <a:pt x="105677" y="387091"/>
                  </a:lnTo>
                  <a:lnTo>
                    <a:pt x="103396" y="390817"/>
                  </a:lnTo>
                  <a:lnTo>
                    <a:pt x="100706" y="389792"/>
                  </a:lnTo>
                  <a:lnTo>
                    <a:pt x="97742" y="385599"/>
                  </a:lnTo>
                  <a:lnTo>
                    <a:pt x="93571" y="357341"/>
                  </a:lnTo>
                  <a:lnTo>
                    <a:pt x="97924" y="324922"/>
                  </a:lnTo>
                  <a:lnTo>
                    <a:pt x="112212" y="293089"/>
                  </a:lnTo>
                  <a:lnTo>
                    <a:pt x="131264" y="267020"/>
                  </a:lnTo>
                  <a:lnTo>
                    <a:pt x="157316" y="250067"/>
                  </a:lnTo>
                  <a:lnTo>
                    <a:pt x="186571" y="240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98029" y="3179606"/>
              <a:ext cx="124148" cy="169030"/>
            </a:xfrm>
            <a:custGeom>
              <a:avLst/>
              <a:gdLst/>
              <a:ahLst/>
              <a:cxnLst/>
              <a:rect l="0" t="0" r="0" b="0"/>
              <a:pathLst>
                <a:path w="124148" h="169030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7669" y="124562"/>
                  </a:lnTo>
                  <a:lnTo>
                    <a:pt x="37246" y="164250"/>
                  </a:lnTo>
                  <a:lnTo>
                    <a:pt x="45156" y="167991"/>
                  </a:lnTo>
                  <a:lnTo>
                    <a:pt x="63304" y="169029"/>
                  </a:lnTo>
                  <a:lnTo>
                    <a:pt x="79948" y="162472"/>
                  </a:lnTo>
                  <a:lnTo>
                    <a:pt x="87662" y="157448"/>
                  </a:lnTo>
                  <a:lnTo>
                    <a:pt x="99353" y="142506"/>
                  </a:lnTo>
                  <a:lnTo>
                    <a:pt x="116390" y="104319"/>
                  </a:lnTo>
                  <a:lnTo>
                    <a:pt x="123126" y="41062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92025" y="3157770"/>
              <a:ext cx="161779" cy="221878"/>
            </a:xfrm>
            <a:custGeom>
              <a:avLst/>
              <a:gdLst/>
              <a:ahLst/>
              <a:cxnLst/>
              <a:rect l="0" t="0" r="0" b="0"/>
              <a:pathLst>
                <a:path w="161779" h="221878">
                  <a:moveTo>
                    <a:pt x="77550" y="169235"/>
                  </a:moveTo>
                  <a:lnTo>
                    <a:pt x="83139" y="110618"/>
                  </a:lnTo>
                  <a:lnTo>
                    <a:pt x="81026" y="75828"/>
                  </a:lnTo>
                  <a:lnTo>
                    <a:pt x="68661" y="33801"/>
                  </a:lnTo>
                  <a:lnTo>
                    <a:pt x="57612" y="17015"/>
                  </a:lnTo>
                  <a:lnTo>
                    <a:pt x="41782" y="4875"/>
                  </a:lnTo>
                  <a:lnTo>
                    <a:pt x="32648" y="0"/>
                  </a:lnTo>
                  <a:lnTo>
                    <a:pt x="25388" y="260"/>
                  </a:lnTo>
                  <a:lnTo>
                    <a:pt x="19379" y="3943"/>
                  </a:lnTo>
                  <a:lnTo>
                    <a:pt x="9582" y="17393"/>
                  </a:lnTo>
                  <a:lnTo>
                    <a:pt x="1328" y="35069"/>
                  </a:lnTo>
                  <a:lnTo>
                    <a:pt x="0" y="57743"/>
                  </a:lnTo>
                  <a:lnTo>
                    <a:pt x="8679" y="116016"/>
                  </a:lnTo>
                  <a:lnTo>
                    <a:pt x="23868" y="155416"/>
                  </a:lnTo>
                  <a:lnTo>
                    <a:pt x="43187" y="183727"/>
                  </a:lnTo>
                  <a:lnTo>
                    <a:pt x="49962" y="187085"/>
                  </a:lnTo>
                  <a:lnTo>
                    <a:pt x="56818" y="186985"/>
                  </a:lnTo>
                  <a:lnTo>
                    <a:pt x="63729" y="184577"/>
                  </a:lnTo>
                  <a:lnTo>
                    <a:pt x="74527" y="172544"/>
                  </a:lnTo>
                  <a:lnTo>
                    <a:pt x="90991" y="130634"/>
                  </a:lnTo>
                  <a:lnTo>
                    <a:pt x="92102" y="107626"/>
                  </a:lnTo>
                  <a:lnTo>
                    <a:pt x="91036" y="92720"/>
                  </a:lnTo>
                  <a:lnTo>
                    <a:pt x="92390" y="93658"/>
                  </a:lnTo>
                  <a:lnTo>
                    <a:pt x="109514" y="147666"/>
                  </a:lnTo>
                  <a:lnTo>
                    <a:pt x="117492" y="167838"/>
                  </a:lnTo>
                  <a:lnTo>
                    <a:pt x="161778" y="221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85389" y="2969036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0"/>
                  </a:lnTo>
                  <a:lnTo>
                    <a:pt x="1169" y="225904"/>
                  </a:lnTo>
                  <a:lnTo>
                    <a:pt x="8333" y="278849"/>
                  </a:lnTo>
                  <a:lnTo>
                    <a:pt x="10095" y="339351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022300" y="2969036"/>
            <a:ext cx="2663711" cy="466132"/>
            <a:chOff x="6022300" y="2969036"/>
            <a:chExt cx="2663711" cy="466132"/>
          </a:xfrm>
        </p:grpSpPr>
        <p:sp>
          <p:nvSpPr>
            <p:cNvPr id="53" name="Freeform 52"/>
            <p:cNvSpPr/>
            <p:nvPr/>
          </p:nvSpPr>
          <p:spPr>
            <a:xfrm>
              <a:off x="6085471" y="3021678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3120" y="57265"/>
                  </a:lnTo>
                  <a:lnTo>
                    <a:pt x="9066" y="118156"/>
                  </a:lnTo>
                  <a:lnTo>
                    <a:pt x="10096" y="166681"/>
                  </a:lnTo>
                  <a:lnTo>
                    <a:pt x="10401" y="218103"/>
                  </a:lnTo>
                  <a:lnTo>
                    <a:pt x="11673" y="278305"/>
                  </a:lnTo>
                  <a:lnTo>
                    <a:pt x="18927" y="310579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22300" y="3105906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82061" y="15641"/>
                  </a:lnTo>
                  <a:lnTo>
                    <a:pt x="123348" y="38437"/>
                  </a:lnTo>
                  <a:lnTo>
                    <a:pt x="64313" y="49490"/>
                  </a:lnTo>
                  <a:lnTo>
                    <a:pt x="27634" y="517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87773" y="3179606"/>
              <a:ext cx="161515" cy="161028"/>
            </a:xfrm>
            <a:custGeom>
              <a:avLst/>
              <a:gdLst/>
              <a:ahLst/>
              <a:cxnLst/>
              <a:rect l="0" t="0" r="0" b="0"/>
              <a:pathLst>
                <a:path w="161515" h="161028">
                  <a:moveTo>
                    <a:pt x="108268" y="0"/>
                  </a:moveTo>
                  <a:lnTo>
                    <a:pt x="85911" y="0"/>
                  </a:lnTo>
                  <a:lnTo>
                    <a:pt x="55240" y="11178"/>
                  </a:lnTo>
                  <a:lnTo>
                    <a:pt x="29515" y="29308"/>
                  </a:lnTo>
                  <a:lnTo>
                    <a:pt x="12664" y="55087"/>
                  </a:lnTo>
                  <a:lnTo>
                    <a:pt x="262" y="84952"/>
                  </a:lnTo>
                  <a:lnTo>
                    <a:pt x="0" y="95239"/>
                  </a:lnTo>
                  <a:lnTo>
                    <a:pt x="5947" y="116028"/>
                  </a:lnTo>
                  <a:lnTo>
                    <a:pt x="22448" y="141873"/>
                  </a:lnTo>
                  <a:lnTo>
                    <a:pt x="38540" y="153912"/>
                  </a:lnTo>
                  <a:lnTo>
                    <a:pt x="47745" y="158760"/>
                  </a:lnTo>
                  <a:lnTo>
                    <a:pt x="67331" y="161027"/>
                  </a:lnTo>
                  <a:lnTo>
                    <a:pt x="87734" y="156965"/>
                  </a:lnTo>
                  <a:lnTo>
                    <a:pt x="117782" y="141525"/>
                  </a:lnTo>
                  <a:lnTo>
                    <a:pt x="156806" y="108483"/>
                  </a:lnTo>
                  <a:lnTo>
                    <a:pt x="160513" y="99228"/>
                  </a:lnTo>
                  <a:lnTo>
                    <a:pt x="161514" y="76466"/>
                  </a:lnTo>
                  <a:lnTo>
                    <a:pt x="155500" y="42934"/>
                  </a:lnTo>
                  <a:lnTo>
                    <a:pt x="143299" y="24541"/>
                  </a:lnTo>
                  <a:lnTo>
                    <a:pt x="1187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17181" y="303220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1410" y="175244"/>
                  </a:lnTo>
                  <a:lnTo>
                    <a:pt x="18804" y="231581"/>
                  </a:lnTo>
                  <a:lnTo>
                    <a:pt x="20612" y="287770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11896" y="316907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7" y="9066"/>
                  </a:lnTo>
                  <a:lnTo>
                    <a:pt x="74299" y="21789"/>
                  </a:lnTo>
                  <a:lnTo>
                    <a:pt x="16820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43523" y="2969036"/>
              <a:ext cx="315856" cy="353611"/>
            </a:xfrm>
            <a:custGeom>
              <a:avLst/>
              <a:gdLst/>
              <a:ahLst/>
              <a:cxnLst/>
              <a:rect l="0" t="0" r="0" b="0"/>
              <a:pathLst>
                <a:path w="315856" h="353611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5683" y="218103"/>
                  </a:lnTo>
                  <a:lnTo>
                    <a:pt x="19996" y="279475"/>
                  </a:lnTo>
                  <a:lnTo>
                    <a:pt x="23967" y="333539"/>
                  </a:lnTo>
                  <a:lnTo>
                    <a:pt x="27029" y="348281"/>
                  </a:lnTo>
                  <a:lnTo>
                    <a:pt x="23347" y="329102"/>
                  </a:lnTo>
                  <a:lnTo>
                    <a:pt x="24629" y="277051"/>
                  </a:lnTo>
                  <a:lnTo>
                    <a:pt x="35763" y="243136"/>
                  </a:lnTo>
                  <a:lnTo>
                    <a:pt x="60486" y="205824"/>
                  </a:lnTo>
                  <a:lnTo>
                    <a:pt x="80305" y="196762"/>
                  </a:lnTo>
                  <a:lnTo>
                    <a:pt x="92142" y="194346"/>
                  </a:lnTo>
                  <a:lnTo>
                    <a:pt x="102372" y="195074"/>
                  </a:lnTo>
                  <a:lnTo>
                    <a:pt x="119978" y="202123"/>
                  </a:lnTo>
                  <a:lnTo>
                    <a:pt x="132482" y="216175"/>
                  </a:lnTo>
                  <a:lnTo>
                    <a:pt x="153840" y="271186"/>
                  </a:lnTo>
                  <a:lnTo>
                    <a:pt x="165223" y="321589"/>
                  </a:lnTo>
                  <a:lnTo>
                    <a:pt x="168189" y="344140"/>
                  </a:lnTo>
                  <a:lnTo>
                    <a:pt x="170618" y="345240"/>
                  </a:lnTo>
                  <a:lnTo>
                    <a:pt x="214575" y="284532"/>
                  </a:lnTo>
                  <a:lnTo>
                    <a:pt x="270251" y="224755"/>
                  </a:lnTo>
                  <a:lnTo>
                    <a:pt x="285705" y="198005"/>
                  </a:lnTo>
                  <a:lnTo>
                    <a:pt x="286396" y="189325"/>
                  </a:lnTo>
                  <a:lnTo>
                    <a:pt x="280925" y="173442"/>
                  </a:lnTo>
                  <a:lnTo>
                    <a:pt x="267576" y="161703"/>
                  </a:lnTo>
                  <a:lnTo>
                    <a:pt x="259103" y="156935"/>
                  </a:lnTo>
                  <a:lnTo>
                    <a:pt x="249944" y="156096"/>
                  </a:lnTo>
                  <a:lnTo>
                    <a:pt x="230409" y="161403"/>
                  </a:lnTo>
                  <a:lnTo>
                    <a:pt x="213148" y="174680"/>
                  </a:lnTo>
                  <a:lnTo>
                    <a:pt x="198847" y="193449"/>
                  </a:lnTo>
                  <a:lnTo>
                    <a:pt x="176243" y="251585"/>
                  </a:lnTo>
                  <a:lnTo>
                    <a:pt x="175036" y="273252"/>
                  </a:lnTo>
                  <a:lnTo>
                    <a:pt x="183793" y="315758"/>
                  </a:lnTo>
                  <a:lnTo>
                    <a:pt x="196330" y="333749"/>
                  </a:lnTo>
                  <a:lnTo>
                    <a:pt x="204587" y="341823"/>
                  </a:lnTo>
                  <a:lnTo>
                    <a:pt x="226238" y="350793"/>
                  </a:lnTo>
                  <a:lnTo>
                    <a:pt x="251459" y="353610"/>
                  </a:lnTo>
                  <a:lnTo>
                    <a:pt x="288455" y="348618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93200" y="3166719"/>
              <a:ext cx="155734" cy="231473"/>
            </a:xfrm>
            <a:custGeom>
              <a:avLst/>
              <a:gdLst/>
              <a:ahLst/>
              <a:cxnLst/>
              <a:rect l="0" t="0" r="0" b="0"/>
              <a:pathLst>
                <a:path w="155734" h="231473">
                  <a:moveTo>
                    <a:pt x="8334" y="23415"/>
                  </a:moveTo>
                  <a:lnTo>
                    <a:pt x="0" y="60893"/>
                  </a:lnTo>
                  <a:lnTo>
                    <a:pt x="1575" y="98861"/>
                  </a:lnTo>
                  <a:lnTo>
                    <a:pt x="12588" y="153612"/>
                  </a:lnTo>
                  <a:lnTo>
                    <a:pt x="26369" y="215169"/>
                  </a:lnTo>
                  <a:lnTo>
                    <a:pt x="27377" y="228460"/>
                  </a:lnTo>
                  <a:lnTo>
                    <a:pt x="26878" y="231472"/>
                  </a:lnTo>
                  <a:lnTo>
                    <a:pt x="23204" y="219220"/>
                  </a:lnTo>
                  <a:lnTo>
                    <a:pt x="18549" y="164865"/>
                  </a:lnTo>
                  <a:lnTo>
                    <a:pt x="10698" y="107854"/>
                  </a:lnTo>
                  <a:lnTo>
                    <a:pt x="12154" y="68711"/>
                  </a:lnTo>
                  <a:lnTo>
                    <a:pt x="18220" y="45887"/>
                  </a:lnTo>
                  <a:lnTo>
                    <a:pt x="28715" y="24044"/>
                  </a:lnTo>
                  <a:lnTo>
                    <a:pt x="44298" y="8877"/>
                  </a:lnTo>
                  <a:lnTo>
                    <a:pt x="53367" y="3195"/>
                  </a:lnTo>
                  <a:lnTo>
                    <a:pt x="72803" y="0"/>
                  </a:lnTo>
                  <a:lnTo>
                    <a:pt x="82898" y="786"/>
                  </a:lnTo>
                  <a:lnTo>
                    <a:pt x="100355" y="7899"/>
                  </a:lnTo>
                  <a:lnTo>
                    <a:pt x="108286" y="13071"/>
                  </a:lnTo>
                  <a:lnTo>
                    <a:pt x="120217" y="28177"/>
                  </a:lnTo>
                  <a:lnTo>
                    <a:pt x="144860" y="90124"/>
                  </a:lnTo>
                  <a:lnTo>
                    <a:pt x="153585" y="143437"/>
                  </a:lnTo>
                  <a:lnTo>
                    <a:pt x="155733" y="191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71737" y="3179606"/>
              <a:ext cx="121461" cy="205712"/>
            </a:xfrm>
            <a:custGeom>
              <a:avLst/>
              <a:gdLst/>
              <a:ahLst/>
              <a:cxnLst/>
              <a:rect l="0" t="0" r="0" b="0"/>
              <a:pathLst>
                <a:path w="121461" h="205712">
                  <a:moveTo>
                    <a:pt x="19309" y="0"/>
                  </a:moveTo>
                  <a:lnTo>
                    <a:pt x="8131" y="16767"/>
                  </a:lnTo>
                  <a:lnTo>
                    <a:pt x="1179" y="49552"/>
                  </a:lnTo>
                  <a:lnTo>
                    <a:pt x="0" y="108617"/>
                  </a:lnTo>
                  <a:lnTo>
                    <a:pt x="7999" y="145267"/>
                  </a:lnTo>
                  <a:lnTo>
                    <a:pt x="31070" y="185972"/>
                  </a:lnTo>
                  <a:lnTo>
                    <a:pt x="37678" y="194171"/>
                  </a:lnTo>
                  <a:lnTo>
                    <a:pt x="57499" y="203282"/>
                  </a:lnTo>
                  <a:lnTo>
                    <a:pt x="69336" y="205711"/>
                  </a:lnTo>
                  <a:lnTo>
                    <a:pt x="79566" y="203821"/>
                  </a:lnTo>
                  <a:lnTo>
                    <a:pt x="97173" y="192362"/>
                  </a:lnTo>
                  <a:lnTo>
                    <a:pt x="109677" y="172452"/>
                  </a:lnTo>
                  <a:lnTo>
                    <a:pt x="117964" y="148005"/>
                  </a:lnTo>
                  <a:lnTo>
                    <a:pt x="121460" y="106764"/>
                  </a:lnTo>
                  <a:lnTo>
                    <a:pt x="112754" y="47259"/>
                  </a:lnTo>
                  <a:lnTo>
                    <a:pt x="10353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32856" y="3212306"/>
              <a:ext cx="226689" cy="180157"/>
            </a:xfrm>
            <a:custGeom>
              <a:avLst/>
              <a:gdLst/>
              <a:ahLst/>
              <a:cxnLst/>
              <a:rect l="0" t="0" r="0" b="0"/>
              <a:pathLst>
                <a:path w="226689" h="180157">
                  <a:moveTo>
                    <a:pt x="5590" y="30471"/>
                  </a:moveTo>
                  <a:lnTo>
                    <a:pt x="0" y="47238"/>
                  </a:lnTo>
                  <a:lnTo>
                    <a:pt x="2114" y="80022"/>
                  </a:lnTo>
                  <a:lnTo>
                    <a:pt x="16584" y="135349"/>
                  </a:lnTo>
                  <a:lnTo>
                    <a:pt x="30248" y="177790"/>
                  </a:lnTo>
                  <a:lnTo>
                    <a:pt x="32557" y="180156"/>
                  </a:lnTo>
                  <a:lnTo>
                    <a:pt x="34096" y="177054"/>
                  </a:lnTo>
                  <a:lnTo>
                    <a:pt x="34637" y="161129"/>
                  </a:lnTo>
                  <a:lnTo>
                    <a:pt x="28571" y="109659"/>
                  </a:lnTo>
                  <a:lnTo>
                    <a:pt x="30336" y="66802"/>
                  </a:lnTo>
                  <a:lnTo>
                    <a:pt x="36475" y="44278"/>
                  </a:lnTo>
                  <a:lnTo>
                    <a:pt x="47002" y="26469"/>
                  </a:lnTo>
                  <a:lnTo>
                    <a:pt x="53085" y="23124"/>
                  </a:lnTo>
                  <a:lnTo>
                    <a:pt x="59480" y="23233"/>
                  </a:lnTo>
                  <a:lnTo>
                    <a:pt x="66083" y="25646"/>
                  </a:lnTo>
                  <a:lnTo>
                    <a:pt x="86555" y="45809"/>
                  </a:lnTo>
                  <a:lnTo>
                    <a:pt x="101848" y="74010"/>
                  </a:lnTo>
                  <a:lnTo>
                    <a:pt x="104857" y="75874"/>
                  </a:lnTo>
                  <a:lnTo>
                    <a:pt x="106863" y="72438"/>
                  </a:lnTo>
                  <a:lnTo>
                    <a:pt x="121975" y="19005"/>
                  </a:lnTo>
                  <a:lnTo>
                    <a:pt x="125294" y="8789"/>
                  </a:lnTo>
                  <a:lnTo>
                    <a:pt x="131015" y="3148"/>
                  </a:lnTo>
                  <a:lnTo>
                    <a:pt x="138340" y="557"/>
                  </a:lnTo>
                  <a:lnTo>
                    <a:pt x="146732" y="0"/>
                  </a:lnTo>
                  <a:lnTo>
                    <a:pt x="162296" y="5620"/>
                  </a:lnTo>
                  <a:lnTo>
                    <a:pt x="169722" y="10394"/>
                  </a:lnTo>
                  <a:lnTo>
                    <a:pt x="191352" y="39470"/>
                  </a:lnTo>
                  <a:lnTo>
                    <a:pt x="206989" y="72131"/>
                  </a:lnTo>
                  <a:lnTo>
                    <a:pt x="218071" y="133501"/>
                  </a:lnTo>
                  <a:lnTo>
                    <a:pt x="226688" y="177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33243" y="3011150"/>
              <a:ext cx="197738" cy="360877"/>
            </a:xfrm>
            <a:custGeom>
              <a:avLst/>
              <a:gdLst/>
              <a:ahLst/>
              <a:cxnLst/>
              <a:rect l="0" t="0" r="0" b="0"/>
              <a:pathLst>
                <a:path w="197738" h="360877">
                  <a:moveTo>
                    <a:pt x="0" y="0"/>
                  </a:moveTo>
                  <a:lnTo>
                    <a:pt x="5590" y="58617"/>
                  </a:lnTo>
                  <a:lnTo>
                    <a:pt x="16788" y="120026"/>
                  </a:lnTo>
                  <a:lnTo>
                    <a:pt x="20214" y="178430"/>
                  </a:lnTo>
                  <a:lnTo>
                    <a:pt x="26480" y="229438"/>
                  </a:lnTo>
                  <a:lnTo>
                    <a:pt x="36643" y="288949"/>
                  </a:lnTo>
                  <a:lnTo>
                    <a:pt x="34614" y="318325"/>
                  </a:lnTo>
                  <a:lnTo>
                    <a:pt x="32435" y="324520"/>
                  </a:lnTo>
                  <a:lnTo>
                    <a:pt x="29812" y="325141"/>
                  </a:lnTo>
                  <a:lnTo>
                    <a:pt x="26893" y="322046"/>
                  </a:lnTo>
                  <a:lnTo>
                    <a:pt x="17198" y="295333"/>
                  </a:lnTo>
                  <a:lnTo>
                    <a:pt x="12505" y="257782"/>
                  </a:lnTo>
                  <a:lnTo>
                    <a:pt x="16703" y="222609"/>
                  </a:lnTo>
                  <a:lnTo>
                    <a:pt x="25362" y="203832"/>
                  </a:lnTo>
                  <a:lnTo>
                    <a:pt x="30946" y="195550"/>
                  </a:lnTo>
                  <a:lnTo>
                    <a:pt x="46508" y="183227"/>
                  </a:lnTo>
                  <a:lnTo>
                    <a:pt x="55572" y="178303"/>
                  </a:lnTo>
                  <a:lnTo>
                    <a:pt x="75002" y="175952"/>
                  </a:lnTo>
                  <a:lnTo>
                    <a:pt x="94166" y="179976"/>
                  </a:lnTo>
                  <a:lnTo>
                    <a:pt x="155493" y="213234"/>
                  </a:lnTo>
                  <a:lnTo>
                    <a:pt x="169714" y="226962"/>
                  </a:lnTo>
                  <a:lnTo>
                    <a:pt x="192264" y="274513"/>
                  </a:lnTo>
                  <a:lnTo>
                    <a:pt x="197737" y="311144"/>
                  </a:lnTo>
                  <a:lnTo>
                    <a:pt x="194995" y="322073"/>
                  </a:lnTo>
                  <a:lnTo>
                    <a:pt x="182591" y="340455"/>
                  </a:lnTo>
                  <a:lnTo>
                    <a:pt x="155877" y="358369"/>
                  </a:lnTo>
                  <a:lnTo>
                    <a:pt x="135959" y="360876"/>
                  </a:lnTo>
                  <a:lnTo>
                    <a:pt x="115409" y="356921"/>
                  </a:lnTo>
                  <a:lnTo>
                    <a:pt x="56116" y="331741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43813" y="3165937"/>
              <a:ext cx="181359" cy="203183"/>
            </a:xfrm>
            <a:custGeom>
              <a:avLst/>
              <a:gdLst/>
              <a:ahLst/>
              <a:cxnLst/>
              <a:rect l="0" t="0" r="0" b="0"/>
              <a:pathLst>
                <a:path w="181359" h="203183">
                  <a:moveTo>
                    <a:pt x="0" y="108425"/>
                  </a:moveTo>
                  <a:lnTo>
                    <a:pt x="37479" y="116759"/>
                  </a:lnTo>
                  <a:lnTo>
                    <a:pt x="75446" y="115184"/>
                  </a:lnTo>
                  <a:lnTo>
                    <a:pt x="135715" y="100910"/>
                  </a:lnTo>
                  <a:lnTo>
                    <a:pt x="157414" y="94167"/>
                  </a:lnTo>
                  <a:lnTo>
                    <a:pt x="165774" y="88391"/>
                  </a:lnTo>
                  <a:lnTo>
                    <a:pt x="178183" y="72615"/>
                  </a:lnTo>
                  <a:lnTo>
                    <a:pt x="181358" y="53905"/>
                  </a:lnTo>
                  <a:lnTo>
                    <a:pt x="180567" y="44003"/>
                  </a:lnTo>
                  <a:lnTo>
                    <a:pt x="173449" y="26761"/>
                  </a:lnTo>
                  <a:lnTo>
                    <a:pt x="168275" y="18887"/>
                  </a:lnTo>
                  <a:lnTo>
                    <a:pt x="153169" y="7020"/>
                  </a:lnTo>
                  <a:lnTo>
                    <a:pt x="144226" y="2217"/>
                  </a:lnTo>
                  <a:lnTo>
                    <a:pt x="124931" y="0"/>
                  </a:lnTo>
                  <a:lnTo>
                    <a:pt x="83950" y="8109"/>
                  </a:lnTo>
                  <a:lnTo>
                    <a:pt x="58149" y="23200"/>
                  </a:lnTo>
                  <a:lnTo>
                    <a:pt x="35687" y="42489"/>
                  </a:lnTo>
                  <a:lnTo>
                    <a:pt x="19803" y="68611"/>
                  </a:lnTo>
                  <a:lnTo>
                    <a:pt x="17770" y="88391"/>
                  </a:lnTo>
                  <a:lnTo>
                    <a:pt x="25997" y="129684"/>
                  </a:lnTo>
                  <a:lnTo>
                    <a:pt x="41109" y="155538"/>
                  </a:lnTo>
                  <a:lnTo>
                    <a:pt x="56875" y="167579"/>
                  </a:lnTo>
                  <a:lnTo>
                    <a:pt x="116186" y="192301"/>
                  </a:lnTo>
                  <a:lnTo>
                    <a:pt x="147399" y="203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01436" y="3169077"/>
              <a:ext cx="184575" cy="266091"/>
            </a:xfrm>
            <a:custGeom>
              <a:avLst/>
              <a:gdLst/>
              <a:ahLst/>
              <a:cxnLst/>
              <a:rect l="0" t="0" r="0" b="0"/>
              <a:pathLst>
                <a:path w="184575" h="266091">
                  <a:moveTo>
                    <a:pt x="5590" y="94757"/>
                  </a:moveTo>
                  <a:lnTo>
                    <a:pt x="0" y="111525"/>
                  </a:lnTo>
                  <a:lnTo>
                    <a:pt x="4045" y="173322"/>
                  </a:lnTo>
                  <a:lnTo>
                    <a:pt x="10874" y="228429"/>
                  </a:lnTo>
                  <a:lnTo>
                    <a:pt x="21148" y="266090"/>
                  </a:lnTo>
                  <a:lnTo>
                    <a:pt x="14338" y="243894"/>
                  </a:lnTo>
                  <a:lnTo>
                    <a:pt x="7319" y="189207"/>
                  </a:lnTo>
                  <a:lnTo>
                    <a:pt x="603" y="127689"/>
                  </a:lnTo>
                  <a:lnTo>
                    <a:pt x="5713" y="105884"/>
                  </a:lnTo>
                  <a:lnTo>
                    <a:pt x="28058" y="66409"/>
                  </a:lnTo>
                  <a:lnTo>
                    <a:pt x="51241" y="43074"/>
                  </a:lnTo>
                  <a:lnTo>
                    <a:pt x="80337" y="24461"/>
                  </a:lnTo>
                  <a:lnTo>
                    <a:pt x="101982" y="16721"/>
                  </a:lnTo>
                  <a:lnTo>
                    <a:pt x="162115" y="5755"/>
                  </a:lnTo>
                  <a:lnTo>
                    <a:pt x="1845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368916" y="109627"/>
            <a:ext cx="5638336" cy="1063380"/>
            <a:chOff x="2368916" y="109627"/>
            <a:chExt cx="5638336" cy="1063380"/>
          </a:xfrm>
        </p:grpSpPr>
        <p:grpSp>
          <p:nvGrpSpPr>
            <p:cNvPr id="5" name="Group 4"/>
            <p:cNvGrpSpPr/>
            <p:nvPr/>
          </p:nvGrpSpPr>
          <p:grpSpPr>
            <a:xfrm>
              <a:off x="2368916" y="109627"/>
              <a:ext cx="2006004" cy="1063380"/>
              <a:chOff x="2368916" y="109627"/>
              <a:chExt cx="2006004" cy="106338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368916" y="109627"/>
                <a:ext cx="468844" cy="907416"/>
              </a:xfrm>
              <a:custGeom>
                <a:avLst/>
                <a:gdLst/>
                <a:ahLst/>
                <a:cxnLst/>
                <a:rect l="0" t="0" r="0" b="0"/>
                <a:pathLst>
                  <a:path w="468844" h="907416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4559" y="91015"/>
                    </a:lnTo>
                    <a:lnTo>
                      <a:pt x="12621" y="152986"/>
                    </a:lnTo>
                    <a:lnTo>
                      <a:pt x="15081" y="199618"/>
                    </a:lnTo>
                    <a:lnTo>
                      <a:pt x="15657" y="241187"/>
                    </a:lnTo>
                    <a:lnTo>
                      <a:pt x="15913" y="286959"/>
                    </a:lnTo>
                    <a:lnTo>
                      <a:pt x="16057" y="349407"/>
                    </a:lnTo>
                    <a:lnTo>
                      <a:pt x="21695" y="412430"/>
                    </a:lnTo>
                    <a:lnTo>
                      <a:pt x="24498" y="469939"/>
                    </a:lnTo>
                    <a:lnTo>
                      <a:pt x="18119" y="526359"/>
                    </a:lnTo>
                    <a:lnTo>
                      <a:pt x="16513" y="582564"/>
                    </a:lnTo>
                    <a:lnTo>
                      <a:pt x="16195" y="638727"/>
                    </a:lnTo>
                    <a:lnTo>
                      <a:pt x="13013" y="691761"/>
                    </a:lnTo>
                    <a:lnTo>
                      <a:pt x="7056" y="741968"/>
                    </a:lnTo>
                    <a:lnTo>
                      <a:pt x="6023" y="794231"/>
                    </a:lnTo>
                    <a:lnTo>
                      <a:pt x="5718" y="842991"/>
                    </a:lnTo>
                    <a:lnTo>
                      <a:pt x="38" y="887074"/>
                    </a:lnTo>
                    <a:lnTo>
                      <a:pt x="3058" y="896710"/>
                    </a:lnTo>
                    <a:lnTo>
                      <a:pt x="9751" y="903133"/>
                    </a:lnTo>
                    <a:lnTo>
                      <a:pt x="18892" y="907415"/>
                    </a:lnTo>
                    <a:lnTo>
                      <a:pt x="41527" y="905934"/>
                    </a:lnTo>
                    <a:lnTo>
                      <a:pt x="100702" y="887967"/>
                    </a:lnTo>
                    <a:lnTo>
                      <a:pt x="156871" y="873878"/>
                    </a:lnTo>
                    <a:lnTo>
                      <a:pt x="218356" y="865419"/>
                    </a:lnTo>
                    <a:lnTo>
                      <a:pt x="266983" y="858365"/>
                    </a:lnTo>
                    <a:lnTo>
                      <a:pt x="318435" y="854455"/>
                    </a:lnTo>
                    <a:lnTo>
                      <a:pt x="379818" y="845898"/>
                    </a:lnTo>
                    <a:lnTo>
                      <a:pt x="433883" y="842995"/>
                    </a:lnTo>
                    <a:lnTo>
                      <a:pt x="468843" y="84228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928238" y="135889"/>
                <a:ext cx="478061" cy="771422"/>
              </a:xfrm>
              <a:custGeom>
                <a:avLst/>
                <a:gdLst/>
                <a:ahLst/>
                <a:cxnLst/>
                <a:rect l="0" t="0" r="0" b="0"/>
                <a:pathLst>
                  <a:path w="478061" h="771422">
                    <a:moveTo>
                      <a:pt x="478060" y="110609"/>
                    </a:moveTo>
                    <a:lnTo>
                      <a:pt x="428561" y="52046"/>
                    </a:lnTo>
                    <a:lnTo>
                      <a:pt x="372126" y="17995"/>
                    </a:lnTo>
                    <a:lnTo>
                      <a:pt x="316061" y="6657"/>
                    </a:lnTo>
                    <a:lnTo>
                      <a:pt x="277592" y="0"/>
                    </a:lnTo>
                    <a:lnTo>
                      <a:pt x="230189" y="5566"/>
                    </a:lnTo>
                    <a:lnTo>
                      <a:pt x="180268" y="22683"/>
                    </a:lnTo>
                    <a:lnTo>
                      <a:pt x="117761" y="63805"/>
                    </a:lnTo>
                    <a:lnTo>
                      <a:pt x="65780" y="118174"/>
                    </a:lnTo>
                    <a:lnTo>
                      <a:pt x="37492" y="173390"/>
                    </a:lnTo>
                    <a:lnTo>
                      <a:pt x="18530" y="226371"/>
                    </a:lnTo>
                    <a:lnTo>
                      <a:pt x="4319" y="281004"/>
                    </a:lnTo>
                    <a:lnTo>
                      <a:pt x="0" y="333452"/>
                    </a:lnTo>
                    <a:lnTo>
                      <a:pt x="3432" y="388204"/>
                    </a:lnTo>
                    <a:lnTo>
                      <a:pt x="4027" y="441254"/>
                    </a:lnTo>
                    <a:lnTo>
                      <a:pt x="12633" y="504081"/>
                    </a:lnTo>
                    <a:lnTo>
                      <a:pt x="29020" y="562464"/>
                    </a:lnTo>
                    <a:lnTo>
                      <a:pt x="46414" y="615862"/>
                    </a:lnTo>
                    <a:lnTo>
                      <a:pt x="66023" y="658068"/>
                    </a:lnTo>
                    <a:lnTo>
                      <a:pt x="102002" y="707436"/>
                    </a:lnTo>
                    <a:lnTo>
                      <a:pt x="139558" y="739002"/>
                    </a:lnTo>
                    <a:lnTo>
                      <a:pt x="202492" y="765524"/>
                    </a:lnTo>
                    <a:lnTo>
                      <a:pt x="246541" y="771421"/>
                    </a:lnTo>
                    <a:lnTo>
                      <a:pt x="296638" y="767579"/>
                    </a:lnTo>
                    <a:lnTo>
                      <a:pt x="351496" y="754631"/>
                    </a:lnTo>
                    <a:lnTo>
                      <a:pt x="409992" y="730756"/>
                    </a:lnTo>
                    <a:lnTo>
                      <a:pt x="457003" y="71073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669510" y="241424"/>
                <a:ext cx="705410" cy="931583"/>
              </a:xfrm>
              <a:custGeom>
                <a:avLst/>
                <a:gdLst/>
                <a:ahLst/>
                <a:cxnLst/>
                <a:rect l="0" t="0" r="0" b="0"/>
                <a:pathLst>
                  <a:path w="705410" h="931583">
                    <a:moveTo>
                      <a:pt x="0" y="815768"/>
                    </a:moveTo>
                    <a:lnTo>
                      <a:pt x="17958" y="759554"/>
                    </a:lnTo>
                    <a:lnTo>
                      <a:pt x="28198" y="712024"/>
                    </a:lnTo>
                    <a:lnTo>
                      <a:pt x="38641" y="650629"/>
                    </a:lnTo>
                    <a:lnTo>
                      <a:pt x="49144" y="596562"/>
                    </a:lnTo>
                    <a:lnTo>
                      <a:pt x="56157" y="549108"/>
                    </a:lnTo>
                    <a:lnTo>
                      <a:pt x="63173" y="496821"/>
                    </a:lnTo>
                    <a:lnTo>
                      <a:pt x="69021" y="447066"/>
                    </a:lnTo>
                    <a:lnTo>
                      <a:pt x="73483" y="393918"/>
                    </a:lnTo>
                    <a:lnTo>
                      <a:pt x="81759" y="340806"/>
                    </a:lnTo>
                    <a:lnTo>
                      <a:pt x="86616" y="293283"/>
                    </a:lnTo>
                    <a:lnTo>
                      <a:pt x="92345" y="240988"/>
                    </a:lnTo>
                    <a:lnTo>
                      <a:pt x="99869" y="186985"/>
                    </a:lnTo>
                    <a:lnTo>
                      <a:pt x="101675" y="183670"/>
                    </a:lnTo>
                    <a:lnTo>
                      <a:pt x="102878" y="186139"/>
                    </a:lnTo>
                    <a:lnTo>
                      <a:pt x="113407" y="240927"/>
                    </a:lnTo>
                    <a:lnTo>
                      <a:pt x="117084" y="266655"/>
                    </a:lnTo>
                    <a:lnTo>
                      <a:pt x="138508" y="321300"/>
                    </a:lnTo>
                    <a:lnTo>
                      <a:pt x="152806" y="346830"/>
                    </a:lnTo>
                    <a:lnTo>
                      <a:pt x="180587" y="373187"/>
                    </a:lnTo>
                    <a:lnTo>
                      <a:pt x="200753" y="384319"/>
                    </a:lnTo>
                    <a:lnTo>
                      <a:pt x="237427" y="391574"/>
                    </a:lnTo>
                    <a:lnTo>
                      <a:pt x="277929" y="382545"/>
                    </a:lnTo>
                    <a:lnTo>
                      <a:pt x="308387" y="365052"/>
                    </a:lnTo>
                    <a:lnTo>
                      <a:pt x="363586" y="314593"/>
                    </a:lnTo>
                    <a:lnTo>
                      <a:pt x="395603" y="277563"/>
                    </a:lnTo>
                    <a:lnTo>
                      <a:pt x="429537" y="215534"/>
                    </a:lnTo>
                    <a:lnTo>
                      <a:pt x="455740" y="152463"/>
                    </a:lnTo>
                    <a:lnTo>
                      <a:pt x="485170" y="93590"/>
                    </a:lnTo>
                    <a:lnTo>
                      <a:pt x="512557" y="39586"/>
                    </a:lnTo>
                    <a:lnTo>
                      <a:pt x="527905" y="5941"/>
                    </a:lnTo>
                    <a:lnTo>
                      <a:pt x="533261" y="973"/>
                    </a:lnTo>
                    <a:lnTo>
                      <a:pt x="539171" y="0"/>
                    </a:lnTo>
                    <a:lnTo>
                      <a:pt x="545451" y="1691"/>
                    </a:lnTo>
                    <a:lnTo>
                      <a:pt x="549637" y="7498"/>
                    </a:lnTo>
                    <a:lnTo>
                      <a:pt x="564511" y="69474"/>
                    </a:lnTo>
                    <a:lnTo>
                      <a:pt x="570863" y="121823"/>
                    </a:lnTo>
                    <a:lnTo>
                      <a:pt x="577447" y="177224"/>
                    </a:lnTo>
                    <a:lnTo>
                      <a:pt x="584176" y="224797"/>
                    </a:lnTo>
                    <a:lnTo>
                      <a:pt x="593579" y="275938"/>
                    </a:lnTo>
                    <a:lnTo>
                      <a:pt x="598185" y="333725"/>
                    </a:lnTo>
                    <a:lnTo>
                      <a:pt x="605139" y="389711"/>
                    </a:lnTo>
                    <a:lnTo>
                      <a:pt x="609019" y="437755"/>
                    </a:lnTo>
                    <a:lnTo>
                      <a:pt x="615758" y="492804"/>
                    </a:lnTo>
                    <a:lnTo>
                      <a:pt x="625164" y="547980"/>
                    </a:lnTo>
                    <a:lnTo>
                      <a:pt x="635359" y="601373"/>
                    </a:lnTo>
                    <a:lnTo>
                      <a:pt x="645789" y="654238"/>
                    </a:lnTo>
                    <a:lnTo>
                      <a:pt x="656289" y="706946"/>
                    </a:lnTo>
                    <a:lnTo>
                      <a:pt x="670317" y="768753"/>
                    </a:lnTo>
                    <a:lnTo>
                      <a:pt x="684352" y="822902"/>
                    </a:lnTo>
                    <a:lnTo>
                      <a:pt x="698390" y="878919"/>
                    </a:lnTo>
                    <a:lnTo>
                      <a:pt x="705409" y="93158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060706" y="409059"/>
              <a:ext cx="2946546" cy="582197"/>
              <a:chOff x="5060706" y="409059"/>
              <a:chExt cx="2946546" cy="582197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5060706" y="740192"/>
                <a:ext cx="237370" cy="219147"/>
              </a:xfrm>
              <a:custGeom>
                <a:avLst/>
                <a:gdLst/>
                <a:ahLst/>
                <a:cxnLst/>
                <a:rect l="0" t="0" r="0" b="0"/>
                <a:pathLst>
                  <a:path w="237370" h="219147">
                    <a:moveTo>
                      <a:pt x="135436" y="32731"/>
                    </a:moveTo>
                    <a:lnTo>
                      <a:pt x="106128" y="3422"/>
                    </a:lnTo>
                    <a:lnTo>
                      <a:pt x="97180" y="324"/>
                    </a:lnTo>
                    <a:lnTo>
                      <a:pt x="74760" y="0"/>
                    </a:lnTo>
                    <a:lnTo>
                      <a:pt x="41419" y="11984"/>
                    </a:lnTo>
                    <a:lnTo>
                      <a:pt x="14902" y="30353"/>
                    </a:lnTo>
                    <a:lnTo>
                      <a:pt x="5826" y="50001"/>
                    </a:lnTo>
                    <a:lnTo>
                      <a:pt x="0" y="100743"/>
                    </a:lnTo>
                    <a:lnTo>
                      <a:pt x="8562" y="124960"/>
                    </a:lnTo>
                    <a:lnTo>
                      <a:pt x="46459" y="178627"/>
                    </a:lnTo>
                    <a:lnTo>
                      <a:pt x="92038" y="207606"/>
                    </a:lnTo>
                    <a:lnTo>
                      <a:pt x="114978" y="215738"/>
                    </a:lnTo>
                    <a:lnTo>
                      <a:pt x="153031" y="219146"/>
                    </a:lnTo>
                    <a:lnTo>
                      <a:pt x="176011" y="215798"/>
                    </a:lnTo>
                    <a:lnTo>
                      <a:pt x="197923" y="204171"/>
                    </a:lnTo>
                    <a:lnTo>
                      <a:pt x="217021" y="187305"/>
                    </a:lnTo>
                    <a:lnTo>
                      <a:pt x="229407" y="168111"/>
                    </a:lnTo>
                    <a:lnTo>
                      <a:pt x="237369" y="131985"/>
                    </a:lnTo>
                    <a:lnTo>
                      <a:pt x="228549" y="91645"/>
                    </a:lnTo>
                    <a:lnTo>
                      <a:pt x="214254" y="70223"/>
                    </a:lnTo>
                    <a:lnTo>
                      <a:pt x="196202" y="54074"/>
                    </a:lnTo>
                    <a:lnTo>
                      <a:pt x="166309" y="39575"/>
                    </a:lnTo>
                    <a:lnTo>
                      <a:pt x="124908" y="3273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5306126" y="460837"/>
                <a:ext cx="121644" cy="480543"/>
              </a:xfrm>
              <a:custGeom>
                <a:avLst/>
                <a:gdLst/>
                <a:ahLst/>
                <a:cxnLst/>
                <a:rect l="0" t="0" r="0" b="0"/>
                <a:pathLst>
                  <a:path w="121644" h="480543">
                    <a:moveTo>
                      <a:pt x="121643" y="480542"/>
                    </a:moveTo>
                    <a:lnTo>
                      <a:pt x="103685" y="426667"/>
                    </a:lnTo>
                    <a:lnTo>
                      <a:pt x="86494" y="369505"/>
                    </a:lnTo>
                    <a:lnTo>
                      <a:pt x="71330" y="313983"/>
                    </a:lnTo>
                    <a:lnTo>
                      <a:pt x="50136" y="251023"/>
                    </a:lnTo>
                    <a:lnTo>
                      <a:pt x="34339" y="198768"/>
                    </a:lnTo>
                    <a:lnTo>
                      <a:pt x="18783" y="140180"/>
                    </a:lnTo>
                    <a:lnTo>
                      <a:pt x="633" y="89266"/>
                    </a:lnTo>
                    <a:lnTo>
                      <a:pt x="0" y="48363"/>
                    </a:lnTo>
                    <a:lnTo>
                      <a:pt x="1943" y="34495"/>
                    </a:lnTo>
                    <a:lnTo>
                      <a:pt x="6748" y="24080"/>
                    </a:lnTo>
                    <a:lnTo>
                      <a:pt x="21446" y="9388"/>
                    </a:lnTo>
                    <a:lnTo>
                      <a:pt x="42795" y="2079"/>
                    </a:lnTo>
                    <a:lnTo>
                      <a:pt x="67883" y="0"/>
                    </a:lnTo>
                    <a:lnTo>
                      <a:pt x="121643" y="675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280370" y="709752"/>
                <a:ext cx="1579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529">
                    <a:moveTo>
                      <a:pt x="157928" y="0"/>
                    </a:moveTo>
                    <a:lnTo>
                      <a:pt x="115236" y="3119"/>
                    </a:lnTo>
                    <a:lnTo>
                      <a:pt x="62407" y="9065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884657" y="409059"/>
                <a:ext cx="341268" cy="582197"/>
              </a:xfrm>
              <a:custGeom>
                <a:avLst/>
                <a:gdLst/>
                <a:ahLst/>
                <a:cxnLst/>
                <a:rect l="0" t="0" r="0" b="0"/>
                <a:pathLst>
                  <a:path w="341268" h="582197">
                    <a:moveTo>
                      <a:pt x="111651" y="26952"/>
                    </a:moveTo>
                    <a:lnTo>
                      <a:pt x="52058" y="76450"/>
                    </a:lnTo>
                    <a:lnTo>
                      <a:pt x="9882" y="127296"/>
                    </a:lnTo>
                    <a:lnTo>
                      <a:pt x="5200" y="127773"/>
                    </a:lnTo>
                    <a:lnTo>
                      <a:pt x="2080" y="123412"/>
                    </a:lnTo>
                    <a:lnTo>
                      <a:pt x="0" y="115825"/>
                    </a:lnTo>
                    <a:lnTo>
                      <a:pt x="2660" y="88380"/>
                    </a:lnTo>
                    <a:lnTo>
                      <a:pt x="10958" y="71411"/>
                    </a:lnTo>
                    <a:lnTo>
                      <a:pt x="50472" y="27044"/>
                    </a:lnTo>
                    <a:lnTo>
                      <a:pt x="70422" y="11005"/>
                    </a:lnTo>
                    <a:lnTo>
                      <a:pt x="94106" y="2317"/>
                    </a:lnTo>
                    <a:lnTo>
                      <a:pt x="106974" y="0"/>
                    </a:lnTo>
                    <a:lnTo>
                      <a:pt x="130629" y="3665"/>
                    </a:lnTo>
                    <a:lnTo>
                      <a:pt x="151671" y="14262"/>
                    </a:lnTo>
                    <a:lnTo>
                      <a:pt x="168822" y="30671"/>
                    </a:lnTo>
                    <a:lnTo>
                      <a:pt x="190491" y="69801"/>
                    </a:lnTo>
                    <a:lnTo>
                      <a:pt x="198554" y="90449"/>
                    </a:lnTo>
                    <a:lnTo>
                      <a:pt x="199797" y="114444"/>
                    </a:lnTo>
                    <a:lnTo>
                      <a:pt x="191063" y="162387"/>
                    </a:lnTo>
                    <a:lnTo>
                      <a:pt x="175865" y="189394"/>
                    </a:lnTo>
                    <a:lnTo>
                      <a:pt x="123126" y="226664"/>
                    </a:lnTo>
                    <a:lnTo>
                      <a:pt x="112282" y="233792"/>
                    </a:lnTo>
                    <a:lnTo>
                      <a:pt x="90875" y="238594"/>
                    </a:lnTo>
                    <a:lnTo>
                      <a:pt x="80253" y="238237"/>
                    </a:lnTo>
                    <a:lnTo>
                      <a:pt x="75510" y="235659"/>
                    </a:lnTo>
                    <a:lnTo>
                      <a:pt x="74690" y="231600"/>
                    </a:lnTo>
                    <a:lnTo>
                      <a:pt x="76481" y="226555"/>
                    </a:lnTo>
                    <a:lnTo>
                      <a:pt x="95771" y="208276"/>
                    </a:lnTo>
                    <a:lnTo>
                      <a:pt x="120191" y="204247"/>
                    </a:lnTo>
                    <a:lnTo>
                      <a:pt x="177939" y="211192"/>
                    </a:lnTo>
                    <a:lnTo>
                      <a:pt x="214740" y="226081"/>
                    </a:lnTo>
                    <a:lnTo>
                      <a:pt x="274504" y="267254"/>
                    </a:lnTo>
                    <a:lnTo>
                      <a:pt x="291655" y="284661"/>
                    </a:lnTo>
                    <a:lnTo>
                      <a:pt x="328912" y="347440"/>
                    </a:lnTo>
                    <a:lnTo>
                      <a:pt x="339022" y="388763"/>
                    </a:lnTo>
                    <a:lnTo>
                      <a:pt x="341267" y="444648"/>
                    </a:lnTo>
                    <a:lnTo>
                      <a:pt x="333454" y="485546"/>
                    </a:lnTo>
                    <a:lnTo>
                      <a:pt x="322923" y="509192"/>
                    </a:lnTo>
                    <a:lnTo>
                      <a:pt x="298253" y="536645"/>
                    </a:lnTo>
                    <a:lnTo>
                      <a:pt x="257306" y="565713"/>
                    </a:lnTo>
                    <a:lnTo>
                      <a:pt x="218889" y="578739"/>
                    </a:lnTo>
                    <a:lnTo>
                      <a:pt x="191678" y="582196"/>
                    </a:lnTo>
                    <a:lnTo>
                      <a:pt x="150051" y="572964"/>
                    </a:lnTo>
                    <a:lnTo>
                      <a:pt x="96402" y="548884"/>
                    </a:lnTo>
                    <a:lnTo>
                      <a:pt x="48480" y="51126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6546501" y="717231"/>
                <a:ext cx="249974" cy="234884"/>
              </a:xfrm>
              <a:custGeom>
                <a:avLst/>
                <a:gdLst/>
                <a:ahLst/>
                <a:cxnLst/>
                <a:rect l="0" t="0" r="0" b="0"/>
                <a:pathLst>
                  <a:path w="249974" h="234884">
                    <a:moveTo>
                      <a:pt x="176273" y="108334"/>
                    </a:moveTo>
                    <a:lnTo>
                      <a:pt x="161619" y="46242"/>
                    </a:lnTo>
                    <a:lnTo>
                      <a:pt x="145935" y="19487"/>
                    </a:lnTo>
                    <a:lnTo>
                      <a:pt x="130034" y="7235"/>
                    </a:lnTo>
                    <a:lnTo>
                      <a:pt x="120881" y="2330"/>
                    </a:lnTo>
                    <a:lnTo>
                      <a:pt x="101352" y="0"/>
                    </a:lnTo>
                    <a:lnTo>
                      <a:pt x="82144" y="4034"/>
                    </a:lnTo>
                    <a:lnTo>
                      <a:pt x="50749" y="25687"/>
                    </a:lnTo>
                    <a:lnTo>
                      <a:pt x="22017" y="58084"/>
                    </a:lnTo>
                    <a:lnTo>
                      <a:pt x="6436" y="93575"/>
                    </a:lnTo>
                    <a:lnTo>
                      <a:pt x="0" y="139316"/>
                    </a:lnTo>
                    <a:lnTo>
                      <a:pt x="4733" y="163438"/>
                    </a:lnTo>
                    <a:lnTo>
                      <a:pt x="31723" y="221244"/>
                    </a:lnTo>
                    <a:lnTo>
                      <a:pt x="37793" y="229231"/>
                    </a:lnTo>
                    <a:lnTo>
                      <a:pt x="45349" y="233386"/>
                    </a:lnTo>
                    <a:lnTo>
                      <a:pt x="63103" y="234883"/>
                    </a:lnTo>
                    <a:lnTo>
                      <a:pt x="79572" y="228529"/>
                    </a:lnTo>
                    <a:lnTo>
                      <a:pt x="109209" y="205386"/>
                    </a:lnTo>
                    <a:lnTo>
                      <a:pt x="124947" y="174005"/>
                    </a:lnTo>
                    <a:lnTo>
                      <a:pt x="137019" y="140661"/>
                    </a:lnTo>
                    <a:lnTo>
                      <a:pt x="138160" y="119192"/>
                    </a:lnTo>
                    <a:lnTo>
                      <a:pt x="136826" y="108554"/>
                    </a:lnTo>
                    <a:lnTo>
                      <a:pt x="137108" y="106141"/>
                    </a:lnTo>
                    <a:lnTo>
                      <a:pt x="158714" y="161978"/>
                    </a:lnTo>
                    <a:lnTo>
                      <a:pt x="190772" y="205346"/>
                    </a:lnTo>
                    <a:lnTo>
                      <a:pt x="204554" y="220081"/>
                    </a:lnTo>
                    <a:lnTo>
                      <a:pt x="221598" y="228189"/>
                    </a:lnTo>
                    <a:lnTo>
                      <a:pt x="249973" y="23467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777080" y="734202"/>
                <a:ext cx="156266" cy="186121"/>
              </a:xfrm>
              <a:custGeom>
                <a:avLst/>
                <a:gdLst/>
                <a:ahLst/>
                <a:cxnLst/>
                <a:rect l="0" t="0" r="0" b="0"/>
                <a:pathLst>
                  <a:path w="156266" h="186121">
                    <a:moveTo>
                      <a:pt x="8866" y="70306"/>
                    </a:moveTo>
                    <a:lnTo>
                      <a:pt x="8866" y="124451"/>
                    </a:lnTo>
                    <a:lnTo>
                      <a:pt x="13762" y="183978"/>
                    </a:lnTo>
                    <a:lnTo>
                      <a:pt x="10959" y="182352"/>
                    </a:lnTo>
                    <a:lnTo>
                      <a:pt x="6752" y="176589"/>
                    </a:lnTo>
                    <a:lnTo>
                      <a:pt x="831" y="146121"/>
                    </a:lnTo>
                    <a:lnTo>
                      <a:pt x="0" y="87838"/>
                    </a:lnTo>
                    <a:lnTo>
                      <a:pt x="13056" y="29115"/>
                    </a:lnTo>
                    <a:lnTo>
                      <a:pt x="18678" y="20618"/>
                    </a:lnTo>
                    <a:lnTo>
                      <a:pt x="34284" y="8058"/>
                    </a:lnTo>
                    <a:lnTo>
                      <a:pt x="68389" y="0"/>
                    </a:lnTo>
                    <a:lnTo>
                      <a:pt x="88352" y="4354"/>
                    </a:lnTo>
                    <a:lnTo>
                      <a:pt x="105024" y="15258"/>
                    </a:lnTo>
                    <a:lnTo>
                      <a:pt x="120233" y="31802"/>
                    </a:lnTo>
                    <a:lnTo>
                      <a:pt x="144688" y="89644"/>
                    </a:lnTo>
                    <a:lnTo>
                      <a:pt x="152834" y="125559"/>
                    </a:lnTo>
                    <a:lnTo>
                      <a:pt x="156265" y="18612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7003101" y="581331"/>
                <a:ext cx="182928" cy="351967"/>
              </a:xfrm>
              <a:custGeom>
                <a:avLst/>
                <a:gdLst/>
                <a:ahLst/>
                <a:cxnLst/>
                <a:rect l="0" t="0" r="0" b="0"/>
                <a:pathLst>
                  <a:path w="182928" h="351967">
                    <a:moveTo>
                      <a:pt x="140814" y="286348"/>
                    </a:moveTo>
                    <a:lnTo>
                      <a:pt x="138474" y="247830"/>
                    </a:lnTo>
                    <a:lnTo>
                      <a:pt x="124002" y="221773"/>
                    </a:lnTo>
                    <a:lnTo>
                      <a:pt x="111505" y="206566"/>
                    </a:lnTo>
                    <a:lnTo>
                      <a:pt x="85726" y="190439"/>
                    </a:lnTo>
                    <a:lnTo>
                      <a:pt x="66027" y="188350"/>
                    </a:lnTo>
                    <a:lnTo>
                      <a:pt x="55861" y="189431"/>
                    </a:lnTo>
                    <a:lnTo>
                      <a:pt x="38326" y="199990"/>
                    </a:lnTo>
                    <a:lnTo>
                      <a:pt x="23904" y="216381"/>
                    </a:lnTo>
                    <a:lnTo>
                      <a:pt x="1214" y="265783"/>
                    </a:lnTo>
                    <a:lnTo>
                      <a:pt x="0" y="286567"/>
                    </a:lnTo>
                    <a:lnTo>
                      <a:pt x="4530" y="307502"/>
                    </a:lnTo>
                    <a:lnTo>
                      <a:pt x="14342" y="328506"/>
                    </a:lnTo>
                    <a:lnTo>
                      <a:pt x="29621" y="343299"/>
                    </a:lnTo>
                    <a:lnTo>
                      <a:pt x="38609" y="348882"/>
                    </a:lnTo>
                    <a:lnTo>
                      <a:pt x="57955" y="351966"/>
                    </a:lnTo>
                    <a:lnTo>
                      <a:pt x="68027" y="351150"/>
                    </a:lnTo>
                    <a:lnTo>
                      <a:pt x="85457" y="344005"/>
                    </a:lnTo>
                    <a:lnTo>
                      <a:pt x="101003" y="331861"/>
                    </a:lnTo>
                    <a:lnTo>
                      <a:pt x="115710" y="314765"/>
                    </a:lnTo>
                    <a:lnTo>
                      <a:pt x="123808" y="292349"/>
                    </a:lnTo>
                    <a:lnTo>
                      <a:pt x="136668" y="232156"/>
                    </a:lnTo>
                    <a:lnTo>
                      <a:pt x="143113" y="168842"/>
                    </a:lnTo>
                    <a:lnTo>
                      <a:pt x="145785" y="117391"/>
                    </a:lnTo>
                    <a:lnTo>
                      <a:pt x="142286" y="68221"/>
                    </a:lnTo>
                    <a:lnTo>
                      <a:pt x="139128" y="38494"/>
                    </a:lnTo>
                    <a:lnTo>
                      <a:pt x="129926" y="9685"/>
                    </a:lnTo>
                    <a:lnTo>
                      <a:pt x="124196" y="2470"/>
                    </a:lnTo>
                    <a:lnTo>
                      <a:pt x="118037" y="0"/>
                    </a:lnTo>
                    <a:lnTo>
                      <a:pt x="111591" y="693"/>
                    </a:lnTo>
                    <a:lnTo>
                      <a:pt x="106124" y="4664"/>
                    </a:lnTo>
                    <a:lnTo>
                      <a:pt x="96930" y="18436"/>
                    </a:lnTo>
                    <a:lnTo>
                      <a:pt x="95184" y="42494"/>
                    </a:lnTo>
                    <a:lnTo>
                      <a:pt x="97657" y="92043"/>
                    </a:lnTo>
                    <a:lnTo>
                      <a:pt x="104629" y="148058"/>
                    </a:lnTo>
                    <a:lnTo>
                      <a:pt x="118394" y="201700"/>
                    </a:lnTo>
                    <a:lnTo>
                      <a:pt x="133000" y="248399"/>
                    </a:lnTo>
                    <a:lnTo>
                      <a:pt x="158502" y="306567"/>
                    </a:lnTo>
                    <a:lnTo>
                      <a:pt x="182927" y="34951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512411" y="414954"/>
                <a:ext cx="42116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42116" h="505369">
                    <a:moveTo>
                      <a:pt x="42115" y="0"/>
                    </a:moveTo>
                    <a:lnTo>
                      <a:pt x="18395" y="58617"/>
                    </a:lnTo>
                    <a:lnTo>
                      <a:pt x="12860" y="110175"/>
                    </a:lnTo>
                    <a:lnTo>
                      <a:pt x="11565" y="152692"/>
                    </a:lnTo>
                    <a:lnTo>
                      <a:pt x="7716" y="210188"/>
                    </a:lnTo>
                    <a:lnTo>
                      <a:pt x="2286" y="258810"/>
                    </a:lnTo>
                    <a:lnTo>
                      <a:pt x="6041" y="321354"/>
                    </a:lnTo>
                    <a:lnTo>
                      <a:pt x="8473" y="383145"/>
                    </a:lnTo>
                    <a:lnTo>
                      <a:pt x="2021" y="444744"/>
                    </a:lnTo>
                    <a:lnTo>
                      <a:pt x="0" y="5053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659811" y="433252"/>
                <a:ext cx="347441" cy="469067"/>
              </a:xfrm>
              <a:custGeom>
                <a:avLst/>
                <a:gdLst/>
                <a:ahLst/>
                <a:cxnLst/>
                <a:rect l="0" t="0" r="0" b="0"/>
                <a:pathLst>
                  <a:path w="347441" h="469067">
                    <a:moveTo>
                      <a:pt x="0" y="97515"/>
                    </a:moveTo>
                    <a:lnTo>
                      <a:pt x="14654" y="53553"/>
                    </a:lnTo>
                    <a:lnTo>
                      <a:pt x="30690" y="36642"/>
                    </a:lnTo>
                    <a:lnTo>
                      <a:pt x="66025" y="17088"/>
                    </a:lnTo>
                    <a:lnTo>
                      <a:pt x="114298" y="0"/>
                    </a:lnTo>
                    <a:lnTo>
                      <a:pt x="152539" y="122"/>
                    </a:lnTo>
                    <a:lnTo>
                      <a:pt x="173470" y="7826"/>
                    </a:lnTo>
                    <a:lnTo>
                      <a:pt x="205971" y="31836"/>
                    </a:lnTo>
                    <a:lnTo>
                      <a:pt x="234921" y="83155"/>
                    </a:lnTo>
                    <a:lnTo>
                      <a:pt x="253790" y="126666"/>
                    </a:lnTo>
                    <a:lnTo>
                      <a:pt x="260421" y="176083"/>
                    </a:lnTo>
                    <a:lnTo>
                      <a:pt x="261215" y="227769"/>
                    </a:lnTo>
                    <a:lnTo>
                      <a:pt x="254562" y="277789"/>
                    </a:lnTo>
                    <a:lnTo>
                      <a:pt x="241833" y="333556"/>
                    </a:lnTo>
                    <a:lnTo>
                      <a:pt x="228054" y="389026"/>
                    </a:lnTo>
                    <a:lnTo>
                      <a:pt x="206391" y="422925"/>
                    </a:lnTo>
                    <a:lnTo>
                      <a:pt x="177746" y="449606"/>
                    </a:lnTo>
                    <a:lnTo>
                      <a:pt x="147032" y="466741"/>
                    </a:lnTo>
                    <a:lnTo>
                      <a:pt x="126178" y="469066"/>
                    </a:lnTo>
                    <a:lnTo>
                      <a:pt x="106382" y="465030"/>
                    </a:lnTo>
                    <a:lnTo>
                      <a:pt x="82083" y="449604"/>
                    </a:lnTo>
                    <a:lnTo>
                      <a:pt x="52912" y="420311"/>
                    </a:lnTo>
                    <a:lnTo>
                      <a:pt x="39894" y="400077"/>
                    </a:lnTo>
                    <a:lnTo>
                      <a:pt x="30209" y="375487"/>
                    </a:lnTo>
                    <a:lnTo>
                      <a:pt x="31363" y="352080"/>
                    </a:lnTo>
                    <a:lnTo>
                      <a:pt x="34947" y="340924"/>
                    </a:lnTo>
                    <a:lnTo>
                      <a:pt x="48287" y="322291"/>
                    </a:lnTo>
                    <a:lnTo>
                      <a:pt x="56758" y="314046"/>
                    </a:lnTo>
                    <a:lnTo>
                      <a:pt x="81768" y="304885"/>
                    </a:lnTo>
                    <a:lnTo>
                      <a:pt x="128733" y="299728"/>
                    </a:lnTo>
                    <a:lnTo>
                      <a:pt x="185825" y="303575"/>
                    </a:lnTo>
                    <a:lnTo>
                      <a:pt x="241669" y="318944"/>
                    </a:lnTo>
                    <a:lnTo>
                      <a:pt x="284173" y="338306"/>
                    </a:lnTo>
                    <a:lnTo>
                      <a:pt x="347440" y="3817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1" name="Group 30"/>
          <p:cNvGrpSpPr/>
          <p:nvPr/>
        </p:nvGrpSpPr>
        <p:grpSpPr>
          <a:xfrm>
            <a:off x="147398" y="1473989"/>
            <a:ext cx="2735253" cy="414892"/>
            <a:chOff x="147398" y="1473989"/>
            <a:chExt cx="2735253" cy="414892"/>
          </a:xfrm>
        </p:grpSpPr>
        <p:sp>
          <p:nvSpPr>
            <p:cNvPr id="17" name="Freeform 16"/>
            <p:cNvSpPr/>
            <p:nvPr/>
          </p:nvSpPr>
          <p:spPr>
            <a:xfrm>
              <a:off x="147398" y="1600331"/>
              <a:ext cx="334220" cy="288550"/>
            </a:xfrm>
            <a:custGeom>
              <a:avLst/>
              <a:gdLst/>
              <a:ahLst/>
              <a:cxnLst/>
              <a:rect l="0" t="0" r="0" b="0"/>
              <a:pathLst>
                <a:path w="334220" h="28855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0723" y="164522"/>
                  </a:lnTo>
                  <a:lnTo>
                    <a:pt x="19815" y="197706"/>
                  </a:lnTo>
                  <a:lnTo>
                    <a:pt x="30644" y="214991"/>
                  </a:lnTo>
                  <a:lnTo>
                    <a:pt x="55483" y="237876"/>
                  </a:lnTo>
                  <a:lnTo>
                    <a:pt x="65065" y="240473"/>
                  </a:lnTo>
                  <a:lnTo>
                    <a:pt x="85070" y="237118"/>
                  </a:lnTo>
                  <a:lnTo>
                    <a:pt x="102540" y="221589"/>
                  </a:lnTo>
                  <a:lnTo>
                    <a:pt x="127230" y="179082"/>
                  </a:lnTo>
                  <a:lnTo>
                    <a:pt x="139604" y="147428"/>
                  </a:lnTo>
                  <a:lnTo>
                    <a:pt x="143372" y="143909"/>
                  </a:lnTo>
                  <a:lnTo>
                    <a:pt x="147054" y="145072"/>
                  </a:lnTo>
                  <a:lnTo>
                    <a:pt x="150679" y="149357"/>
                  </a:lnTo>
                  <a:lnTo>
                    <a:pt x="162881" y="210203"/>
                  </a:lnTo>
                  <a:lnTo>
                    <a:pt x="187508" y="263164"/>
                  </a:lnTo>
                  <a:lnTo>
                    <a:pt x="191686" y="273709"/>
                  </a:lnTo>
                  <a:lnTo>
                    <a:pt x="199151" y="280739"/>
                  </a:lnTo>
                  <a:lnTo>
                    <a:pt x="219923" y="288549"/>
                  </a:lnTo>
                  <a:lnTo>
                    <a:pt x="241633" y="285782"/>
                  </a:lnTo>
                  <a:lnTo>
                    <a:pt x="270467" y="271070"/>
                  </a:lnTo>
                  <a:lnTo>
                    <a:pt x="285154" y="257346"/>
                  </a:lnTo>
                  <a:lnTo>
                    <a:pt x="313618" y="209798"/>
                  </a:lnTo>
                  <a:lnTo>
                    <a:pt x="325032" y="152662"/>
                  </a:lnTo>
                  <a:lnTo>
                    <a:pt x="334219" y="91984"/>
                  </a:lnTo>
                  <a:lnTo>
                    <a:pt x="332995" y="47531"/>
                  </a:lnTo>
                  <a:lnTo>
                    <a:pt x="3263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889" y="1705616"/>
              <a:ext cx="92350" cy="180169"/>
            </a:xfrm>
            <a:custGeom>
              <a:avLst/>
              <a:gdLst/>
              <a:ahLst/>
              <a:cxnLst/>
              <a:rect l="0" t="0" r="0" b="0"/>
              <a:pathLst>
                <a:path w="92350" h="180169">
                  <a:moveTo>
                    <a:pt x="18649" y="52643"/>
                  </a:moveTo>
                  <a:lnTo>
                    <a:pt x="13060" y="69410"/>
                  </a:lnTo>
                  <a:lnTo>
                    <a:pt x="15174" y="102194"/>
                  </a:lnTo>
                  <a:lnTo>
                    <a:pt x="26368" y="154024"/>
                  </a:lnTo>
                  <a:lnTo>
                    <a:pt x="34065" y="180168"/>
                  </a:lnTo>
                  <a:lnTo>
                    <a:pt x="32130" y="170932"/>
                  </a:lnTo>
                  <a:lnTo>
                    <a:pt x="5718" y="115107"/>
                  </a:lnTo>
                  <a:lnTo>
                    <a:pt x="0" y="78429"/>
                  </a:lnTo>
                  <a:lnTo>
                    <a:pt x="3895" y="37926"/>
                  </a:lnTo>
                  <a:lnTo>
                    <a:pt x="8813" y="27624"/>
                  </a:lnTo>
                  <a:lnTo>
                    <a:pt x="23636" y="13057"/>
                  </a:lnTo>
                  <a:lnTo>
                    <a:pt x="48162" y="5803"/>
                  </a:lnTo>
                  <a:lnTo>
                    <a:pt x="923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7523" y="1726673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8051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15979" y="1547689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1463" y="58617"/>
                  </a:lnTo>
                  <a:lnTo>
                    <a:pt x="289" y="113960"/>
                  </a:lnTo>
                  <a:lnTo>
                    <a:pt x="85" y="162967"/>
                  </a:lnTo>
                  <a:lnTo>
                    <a:pt x="25" y="213363"/>
                  </a:lnTo>
                  <a:lnTo>
                    <a:pt x="5" y="27290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1222" y="171614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0241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71418" y="1639325"/>
              <a:ext cx="186857" cy="213691"/>
            </a:xfrm>
            <a:custGeom>
              <a:avLst/>
              <a:gdLst/>
              <a:ahLst/>
              <a:cxnLst/>
              <a:rect l="0" t="0" r="0" b="0"/>
              <a:pathLst>
                <a:path w="186857" h="213691">
                  <a:moveTo>
                    <a:pt x="39317" y="118934"/>
                  </a:moveTo>
                  <a:lnTo>
                    <a:pt x="76795" y="127267"/>
                  </a:lnTo>
                  <a:lnTo>
                    <a:pt x="100428" y="126147"/>
                  </a:lnTo>
                  <a:lnTo>
                    <a:pt x="144195" y="106364"/>
                  </a:lnTo>
                  <a:lnTo>
                    <a:pt x="164308" y="92290"/>
                  </a:lnTo>
                  <a:lnTo>
                    <a:pt x="181047" y="74337"/>
                  </a:lnTo>
                  <a:lnTo>
                    <a:pt x="185276" y="64636"/>
                  </a:lnTo>
                  <a:lnTo>
                    <a:pt x="186856" y="44498"/>
                  </a:lnTo>
                  <a:lnTo>
                    <a:pt x="180539" y="26970"/>
                  </a:lnTo>
                  <a:lnTo>
                    <a:pt x="175579" y="19020"/>
                  </a:lnTo>
                  <a:lnTo>
                    <a:pt x="160709" y="7067"/>
                  </a:lnTo>
                  <a:lnTo>
                    <a:pt x="151831" y="2242"/>
                  </a:lnTo>
                  <a:lnTo>
                    <a:pt x="129488" y="0"/>
                  </a:lnTo>
                  <a:lnTo>
                    <a:pt x="77016" y="8093"/>
                  </a:lnTo>
                  <a:lnTo>
                    <a:pt x="46718" y="23181"/>
                  </a:lnTo>
                  <a:lnTo>
                    <a:pt x="22923" y="42469"/>
                  </a:lnTo>
                  <a:lnTo>
                    <a:pt x="6644" y="74181"/>
                  </a:lnTo>
                  <a:lnTo>
                    <a:pt x="0" y="113212"/>
                  </a:lnTo>
                  <a:lnTo>
                    <a:pt x="9211" y="154413"/>
                  </a:lnTo>
                  <a:lnTo>
                    <a:pt x="23597" y="172917"/>
                  </a:lnTo>
                  <a:lnTo>
                    <a:pt x="55839" y="199917"/>
                  </a:lnTo>
                  <a:lnTo>
                    <a:pt x="79806" y="207569"/>
                  </a:lnTo>
                  <a:lnTo>
                    <a:pt x="134074" y="213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24173" y="1657913"/>
              <a:ext cx="172218" cy="202717"/>
            </a:xfrm>
            <a:custGeom>
              <a:avLst/>
              <a:gdLst/>
              <a:ahLst/>
              <a:cxnLst/>
              <a:rect l="0" t="0" r="0" b="0"/>
              <a:pathLst>
                <a:path w="172218" h="202717">
                  <a:moveTo>
                    <a:pt x="112987" y="5589"/>
                  </a:moveTo>
                  <a:lnTo>
                    <a:pt x="96220" y="0"/>
                  </a:lnTo>
                  <a:lnTo>
                    <a:pt x="88941" y="693"/>
                  </a:lnTo>
                  <a:lnTo>
                    <a:pt x="47805" y="24803"/>
                  </a:lnTo>
                  <a:lnTo>
                    <a:pt x="23224" y="50276"/>
                  </a:lnTo>
                  <a:lnTo>
                    <a:pt x="6712" y="80051"/>
                  </a:lnTo>
                  <a:lnTo>
                    <a:pt x="0" y="116689"/>
                  </a:lnTo>
                  <a:lnTo>
                    <a:pt x="4669" y="140365"/>
                  </a:lnTo>
                  <a:lnTo>
                    <a:pt x="20452" y="170305"/>
                  </a:lnTo>
                  <a:lnTo>
                    <a:pt x="34426" y="185251"/>
                  </a:lnTo>
                  <a:lnTo>
                    <a:pt x="52335" y="195793"/>
                  </a:lnTo>
                  <a:lnTo>
                    <a:pt x="87737" y="202716"/>
                  </a:lnTo>
                  <a:lnTo>
                    <a:pt x="111124" y="198096"/>
                  </a:lnTo>
                  <a:lnTo>
                    <a:pt x="122273" y="193589"/>
                  </a:lnTo>
                  <a:lnTo>
                    <a:pt x="137781" y="179222"/>
                  </a:lnTo>
                  <a:lnTo>
                    <a:pt x="167292" y="130057"/>
                  </a:lnTo>
                  <a:lnTo>
                    <a:pt x="172217" y="104972"/>
                  </a:lnTo>
                  <a:lnTo>
                    <a:pt x="168168" y="78225"/>
                  </a:lnTo>
                  <a:lnTo>
                    <a:pt x="152734" y="43099"/>
                  </a:lnTo>
                  <a:lnTo>
                    <a:pt x="138841" y="26939"/>
                  </a:lnTo>
                  <a:lnTo>
                    <a:pt x="113629" y="12435"/>
                  </a:lnTo>
                  <a:lnTo>
                    <a:pt x="9193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65697" y="1663502"/>
              <a:ext cx="154650" cy="201653"/>
            </a:xfrm>
            <a:custGeom>
              <a:avLst/>
              <a:gdLst/>
              <a:ahLst/>
              <a:cxnLst/>
              <a:rect l="0" t="0" r="0" b="0"/>
              <a:pathLst>
                <a:path w="154650" h="201653">
                  <a:moveTo>
                    <a:pt x="8334" y="31586"/>
                  </a:moveTo>
                  <a:lnTo>
                    <a:pt x="0" y="69064"/>
                  </a:lnTo>
                  <a:lnTo>
                    <a:pt x="1575" y="107031"/>
                  </a:lnTo>
                  <a:lnTo>
                    <a:pt x="12588" y="156193"/>
                  </a:lnTo>
                  <a:lnTo>
                    <a:pt x="28181" y="183410"/>
                  </a:lnTo>
                  <a:lnTo>
                    <a:pt x="44061" y="195769"/>
                  </a:lnTo>
                  <a:lnTo>
                    <a:pt x="53209" y="200703"/>
                  </a:lnTo>
                  <a:lnTo>
                    <a:pt x="62817" y="201652"/>
                  </a:lnTo>
                  <a:lnTo>
                    <a:pt x="82851" y="196468"/>
                  </a:lnTo>
                  <a:lnTo>
                    <a:pt x="113861" y="174806"/>
                  </a:lnTo>
                  <a:lnTo>
                    <a:pt x="134097" y="146161"/>
                  </a:lnTo>
                  <a:lnTo>
                    <a:pt x="150246" y="96635"/>
                  </a:lnTo>
                  <a:lnTo>
                    <a:pt x="154649" y="41792"/>
                  </a:lnTo>
                  <a:lnTo>
                    <a:pt x="154081" y="18574"/>
                  </a:lnTo>
                  <a:lnTo>
                    <a:pt x="152292" y="12383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79357" y="152663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3" y="178430"/>
                  </a:lnTo>
                  <a:lnTo>
                    <a:pt x="10095" y="24061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74072" y="164244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3120"/>
                  </a:lnTo>
                  <a:lnTo>
                    <a:pt x="70923" y="9065"/>
                  </a:lnTo>
                  <a:lnTo>
                    <a:pt x="1778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32121" y="1505575"/>
              <a:ext cx="10491" cy="315856"/>
            </a:xfrm>
            <a:custGeom>
              <a:avLst/>
              <a:gdLst/>
              <a:ahLst/>
              <a:cxnLst/>
              <a:rect l="0" t="0" r="0" b="0"/>
              <a:pathLst>
                <a:path w="10491" h="315856">
                  <a:moveTo>
                    <a:pt x="10490" y="0"/>
                  </a:moveTo>
                  <a:lnTo>
                    <a:pt x="2157" y="37478"/>
                  </a:lnTo>
                  <a:lnTo>
                    <a:pt x="395" y="94490"/>
                  </a:lnTo>
                  <a:lnTo>
                    <a:pt x="90" y="144850"/>
                  </a:lnTo>
                  <a:lnTo>
                    <a:pt x="0" y="196816"/>
                  </a:lnTo>
                  <a:lnTo>
                    <a:pt x="7205" y="258372"/>
                  </a:lnTo>
                  <a:lnTo>
                    <a:pt x="104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16269" y="162138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3120"/>
                  </a:lnTo>
                  <a:lnTo>
                    <a:pt x="90950" y="9065"/>
                  </a:lnTo>
                  <a:lnTo>
                    <a:pt x="3737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94473" y="1473989"/>
              <a:ext cx="288178" cy="347852"/>
            </a:xfrm>
            <a:custGeom>
              <a:avLst/>
              <a:gdLst/>
              <a:ahLst/>
              <a:cxnLst/>
              <a:rect l="0" t="0" r="0" b="0"/>
              <a:pathLst>
                <a:path w="288178" h="347852">
                  <a:moveTo>
                    <a:pt x="6065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1349" y="145156"/>
                  </a:lnTo>
                  <a:lnTo>
                    <a:pt x="15040" y="196907"/>
                  </a:lnTo>
                  <a:lnTo>
                    <a:pt x="16133" y="249286"/>
                  </a:lnTo>
                  <a:lnTo>
                    <a:pt x="23739" y="310981"/>
                  </a:lnTo>
                  <a:lnTo>
                    <a:pt x="26120" y="344697"/>
                  </a:lnTo>
                  <a:lnTo>
                    <a:pt x="26677" y="337642"/>
                  </a:lnTo>
                  <a:lnTo>
                    <a:pt x="21850" y="285175"/>
                  </a:lnTo>
                  <a:lnTo>
                    <a:pt x="31670" y="242334"/>
                  </a:lnTo>
                  <a:lnTo>
                    <a:pt x="47057" y="216212"/>
                  </a:lnTo>
                  <a:lnTo>
                    <a:pt x="55620" y="211992"/>
                  </a:lnTo>
                  <a:lnTo>
                    <a:pt x="77613" y="210422"/>
                  </a:lnTo>
                  <a:lnTo>
                    <a:pt x="87689" y="215151"/>
                  </a:lnTo>
                  <a:lnTo>
                    <a:pt x="120671" y="253242"/>
                  </a:lnTo>
                  <a:lnTo>
                    <a:pt x="134210" y="276329"/>
                  </a:lnTo>
                  <a:lnTo>
                    <a:pt x="152434" y="332571"/>
                  </a:lnTo>
                  <a:lnTo>
                    <a:pt x="156287" y="344546"/>
                  </a:lnTo>
                  <a:lnTo>
                    <a:pt x="158856" y="347851"/>
                  </a:lnTo>
                  <a:lnTo>
                    <a:pt x="160568" y="345374"/>
                  </a:lnTo>
                  <a:lnTo>
                    <a:pt x="168906" y="313367"/>
                  </a:lnTo>
                  <a:lnTo>
                    <a:pt x="181384" y="296812"/>
                  </a:lnTo>
                  <a:lnTo>
                    <a:pt x="242229" y="237555"/>
                  </a:lnTo>
                  <a:lnTo>
                    <a:pt x="285343" y="194496"/>
                  </a:lnTo>
                  <a:lnTo>
                    <a:pt x="288177" y="185816"/>
                  </a:lnTo>
                  <a:lnTo>
                    <a:pt x="285086" y="166813"/>
                  </a:lnTo>
                  <a:lnTo>
                    <a:pt x="279817" y="159172"/>
                  </a:lnTo>
                  <a:lnTo>
                    <a:pt x="264603" y="147562"/>
                  </a:lnTo>
                  <a:lnTo>
                    <a:pt x="246143" y="144742"/>
                  </a:lnTo>
                  <a:lnTo>
                    <a:pt x="236307" y="145628"/>
                  </a:lnTo>
                  <a:lnTo>
                    <a:pt x="219139" y="155971"/>
                  </a:lnTo>
                  <a:lnTo>
                    <a:pt x="189054" y="191206"/>
                  </a:lnTo>
                  <a:lnTo>
                    <a:pt x="173238" y="221600"/>
                  </a:lnTo>
                  <a:lnTo>
                    <a:pt x="166732" y="258422"/>
                  </a:lnTo>
                  <a:lnTo>
                    <a:pt x="170394" y="293379"/>
                  </a:lnTo>
                  <a:lnTo>
                    <a:pt x="178926" y="312105"/>
                  </a:lnTo>
                  <a:lnTo>
                    <a:pt x="184477" y="320374"/>
                  </a:lnTo>
                  <a:lnTo>
                    <a:pt x="200003" y="332681"/>
                  </a:lnTo>
                  <a:lnTo>
                    <a:pt x="219772" y="340881"/>
                  </a:lnTo>
                  <a:lnTo>
                    <a:pt x="26927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179606" y="1463461"/>
            <a:ext cx="1748443" cy="504010"/>
            <a:chOff x="3179606" y="1463461"/>
            <a:chExt cx="1748443" cy="504010"/>
          </a:xfrm>
        </p:grpSpPr>
        <p:sp>
          <p:nvSpPr>
            <p:cNvPr id="32" name="Freeform 31"/>
            <p:cNvSpPr/>
            <p:nvPr/>
          </p:nvSpPr>
          <p:spPr>
            <a:xfrm>
              <a:off x="3179606" y="1610733"/>
              <a:ext cx="263213" cy="199350"/>
            </a:xfrm>
            <a:custGeom>
              <a:avLst/>
              <a:gdLst/>
              <a:ahLst/>
              <a:cxnLst/>
              <a:rect l="0" t="0" r="0" b="0"/>
              <a:pathLst>
                <a:path w="263213" h="199350">
                  <a:moveTo>
                    <a:pt x="0" y="52769"/>
                  </a:moveTo>
                  <a:lnTo>
                    <a:pt x="11178" y="69537"/>
                  </a:lnTo>
                  <a:lnTo>
                    <a:pt x="20275" y="122285"/>
                  </a:lnTo>
                  <a:lnTo>
                    <a:pt x="32124" y="178978"/>
                  </a:lnTo>
                  <a:lnTo>
                    <a:pt x="36504" y="198939"/>
                  </a:lnTo>
                  <a:lnTo>
                    <a:pt x="36034" y="199349"/>
                  </a:lnTo>
                  <a:lnTo>
                    <a:pt x="34551" y="196112"/>
                  </a:lnTo>
                  <a:lnTo>
                    <a:pt x="31976" y="136347"/>
                  </a:lnTo>
                  <a:lnTo>
                    <a:pt x="31662" y="80717"/>
                  </a:lnTo>
                  <a:lnTo>
                    <a:pt x="37197" y="44283"/>
                  </a:lnTo>
                  <a:lnTo>
                    <a:pt x="43516" y="37753"/>
                  </a:lnTo>
                  <a:lnTo>
                    <a:pt x="52407" y="34569"/>
                  </a:lnTo>
                  <a:lnTo>
                    <a:pt x="63014" y="33617"/>
                  </a:lnTo>
                  <a:lnTo>
                    <a:pt x="71255" y="36492"/>
                  </a:lnTo>
                  <a:lnTo>
                    <a:pt x="102609" y="70253"/>
                  </a:lnTo>
                  <a:lnTo>
                    <a:pt x="119271" y="99767"/>
                  </a:lnTo>
                  <a:lnTo>
                    <a:pt x="119288" y="98139"/>
                  </a:lnTo>
                  <a:lnTo>
                    <a:pt x="118130" y="93544"/>
                  </a:lnTo>
                  <a:lnTo>
                    <a:pt x="127571" y="42873"/>
                  </a:lnTo>
                  <a:lnTo>
                    <a:pt x="130671" y="32134"/>
                  </a:lnTo>
                  <a:lnTo>
                    <a:pt x="143474" y="13962"/>
                  </a:lnTo>
                  <a:lnTo>
                    <a:pt x="151801" y="5841"/>
                  </a:lnTo>
                  <a:lnTo>
                    <a:pt x="160862" y="1596"/>
                  </a:lnTo>
                  <a:lnTo>
                    <a:pt x="180289" y="0"/>
                  </a:lnTo>
                  <a:lnTo>
                    <a:pt x="189213" y="3552"/>
                  </a:lnTo>
                  <a:lnTo>
                    <a:pt x="227616" y="38489"/>
                  </a:lnTo>
                  <a:lnTo>
                    <a:pt x="243436" y="65306"/>
                  </a:lnTo>
                  <a:lnTo>
                    <a:pt x="254585" y="124538"/>
                  </a:lnTo>
                  <a:lnTo>
                    <a:pt x="260656" y="157482"/>
                  </a:lnTo>
                  <a:lnTo>
                    <a:pt x="263212" y="189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16518" y="1610860"/>
              <a:ext cx="151925" cy="191122"/>
            </a:xfrm>
            <a:custGeom>
              <a:avLst/>
              <a:gdLst/>
              <a:ahLst/>
              <a:cxnLst/>
              <a:rect l="0" t="0" r="0" b="0"/>
              <a:pathLst>
                <a:path w="151925" h="191122">
                  <a:moveTo>
                    <a:pt x="0" y="42114"/>
                  </a:moveTo>
                  <a:lnTo>
                    <a:pt x="3119" y="96258"/>
                  </a:lnTo>
                  <a:lnTo>
                    <a:pt x="14654" y="145616"/>
                  </a:lnTo>
                  <a:lnTo>
                    <a:pt x="30338" y="172867"/>
                  </a:lnTo>
                  <a:lnTo>
                    <a:pt x="46239" y="185234"/>
                  </a:lnTo>
                  <a:lnTo>
                    <a:pt x="55392" y="190170"/>
                  </a:lnTo>
                  <a:lnTo>
                    <a:pt x="65004" y="191121"/>
                  </a:lnTo>
                  <a:lnTo>
                    <a:pt x="85043" y="185938"/>
                  </a:lnTo>
                  <a:lnTo>
                    <a:pt x="102527" y="172716"/>
                  </a:lnTo>
                  <a:lnTo>
                    <a:pt x="116928" y="155141"/>
                  </a:lnTo>
                  <a:lnTo>
                    <a:pt x="143371" y="93342"/>
                  </a:lnTo>
                  <a:lnTo>
                    <a:pt x="151924" y="5586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00787" y="1505575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1409" y="227249"/>
                  </a:lnTo>
                  <a:lnTo>
                    <a:pt x="25145" y="283693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48186" y="146346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8645" y="216087"/>
                  </a:lnTo>
                  <a:lnTo>
                    <a:pt x="29651" y="27867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85015" y="162138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5590"/>
                  </a:lnTo>
                  <a:lnTo>
                    <a:pt x="4630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06114" y="166350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11399" y="1620852"/>
              <a:ext cx="107362" cy="346619"/>
            </a:xfrm>
            <a:custGeom>
              <a:avLst/>
              <a:gdLst/>
              <a:ahLst/>
              <a:cxnLst/>
              <a:rect l="0" t="0" r="0" b="0"/>
              <a:pathLst>
                <a:path w="107362" h="346619">
                  <a:moveTo>
                    <a:pt x="10528" y="116350"/>
                  </a:moveTo>
                  <a:lnTo>
                    <a:pt x="10528" y="170494"/>
                  </a:lnTo>
                  <a:lnTo>
                    <a:pt x="16117" y="225441"/>
                  </a:lnTo>
                  <a:lnTo>
                    <a:pt x="21251" y="280185"/>
                  </a:lnTo>
                  <a:lnTo>
                    <a:pt x="29993" y="342429"/>
                  </a:lnTo>
                  <a:lnTo>
                    <a:pt x="30524" y="346618"/>
                  </a:lnTo>
                  <a:lnTo>
                    <a:pt x="31445" y="308081"/>
                  </a:lnTo>
                  <a:lnTo>
                    <a:pt x="24322" y="248546"/>
                  </a:lnTo>
                  <a:lnTo>
                    <a:pt x="18582" y="193632"/>
                  </a:lnTo>
                  <a:lnTo>
                    <a:pt x="12119" y="143054"/>
                  </a:lnTo>
                  <a:lnTo>
                    <a:pt x="12012" y="81937"/>
                  </a:lnTo>
                  <a:lnTo>
                    <a:pt x="25224" y="22607"/>
                  </a:lnTo>
                  <a:lnTo>
                    <a:pt x="30854" y="14080"/>
                  </a:lnTo>
                  <a:lnTo>
                    <a:pt x="46468" y="1487"/>
                  </a:lnTo>
                  <a:lnTo>
                    <a:pt x="54375" y="0"/>
                  </a:lnTo>
                  <a:lnTo>
                    <a:pt x="61986" y="1349"/>
                  </a:lnTo>
                  <a:lnTo>
                    <a:pt x="76682" y="9086"/>
                  </a:lnTo>
                  <a:lnTo>
                    <a:pt x="91013" y="20324"/>
                  </a:lnTo>
                  <a:lnTo>
                    <a:pt x="102061" y="39356"/>
                  </a:lnTo>
                  <a:lnTo>
                    <a:pt x="106645" y="50983"/>
                  </a:lnTo>
                  <a:lnTo>
                    <a:pt x="107361" y="62243"/>
                  </a:lnTo>
                  <a:lnTo>
                    <a:pt x="101918" y="84114"/>
                  </a:lnTo>
                  <a:lnTo>
                    <a:pt x="88581" y="102412"/>
                  </a:lnTo>
                  <a:lnTo>
                    <a:pt x="80111" y="110568"/>
                  </a:lnTo>
                  <a:lnTo>
                    <a:pt x="58221" y="119629"/>
                  </a:lnTo>
                  <a:lnTo>
                    <a:pt x="35234" y="122486"/>
                  </a:lnTo>
                  <a:lnTo>
                    <a:pt x="0" y="116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82086" y="1463461"/>
              <a:ext cx="18826" cy="315856"/>
            </a:xfrm>
            <a:custGeom>
              <a:avLst/>
              <a:gdLst/>
              <a:ahLst/>
              <a:cxnLst/>
              <a:rect l="0" t="0" r="0" b="0"/>
              <a:pathLst>
                <a:path w="18826" h="315856">
                  <a:moveTo>
                    <a:pt x="18825" y="0"/>
                  </a:moveTo>
                  <a:lnTo>
                    <a:pt x="10492" y="37478"/>
                  </a:lnTo>
                  <a:lnTo>
                    <a:pt x="3142" y="88901"/>
                  </a:lnTo>
                  <a:lnTo>
                    <a:pt x="0" y="145289"/>
                  </a:lnTo>
                  <a:lnTo>
                    <a:pt x="5319" y="194477"/>
                  </a:lnTo>
                  <a:lnTo>
                    <a:pt x="10828" y="257260"/>
                  </a:lnTo>
                  <a:lnTo>
                    <a:pt x="14101" y="280454"/>
                  </a:lnTo>
                  <a:lnTo>
                    <a:pt x="829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77366" y="1568371"/>
              <a:ext cx="145378" cy="168832"/>
            </a:xfrm>
            <a:custGeom>
              <a:avLst/>
              <a:gdLst/>
              <a:ahLst/>
              <a:cxnLst/>
              <a:rect l="0" t="0" r="0" b="0"/>
              <a:pathLst>
                <a:path w="145378" h="168832">
                  <a:moveTo>
                    <a:pt x="18302" y="95131"/>
                  </a:moveTo>
                  <a:lnTo>
                    <a:pt x="55780" y="86798"/>
                  </a:lnTo>
                  <a:lnTo>
                    <a:pt x="79413" y="83239"/>
                  </a:lnTo>
                  <a:lnTo>
                    <a:pt x="111278" y="68081"/>
                  </a:lnTo>
                  <a:lnTo>
                    <a:pt x="128255" y="55423"/>
                  </a:lnTo>
                  <a:lnTo>
                    <a:pt x="145377" y="29553"/>
                  </a:lnTo>
                  <a:lnTo>
                    <a:pt x="145133" y="20997"/>
                  </a:lnTo>
                  <a:lnTo>
                    <a:pt x="141460" y="12953"/>
                  </a:lnTo>
                  <a:lnTo>
                    <a:pt x="135503" y="5251"/>
                  </a:lnTo>
                  <a:lnTo>
                    <a:pt x="126851" y="1286"/>
                  </a:lnTo>
                  <a:lnTo>
                    <a:pt x="104761" y="0"/>
                  </a:lnTo>
                  <a:lnTo>
                    <a:pt x="71605" y="11442"/>
                  </a:lnTo>
                  <a:lnTo>
                    <a:pt x="22486" y="49863"/>
                  </a:lnTo>
                  <a:lnTo>
                    <a:pt x="6544" y="76259"/>
                  </a:lnTo>
                  <a:lnTo>
                    <a:pt x="0" y="111896"/>
                  </a:lnTo>
                  <a:lnTo>
                    <a:pt x="2591" y="121516"/>
                  </a:lnTo>
                  <a:lnTo>
                    <a:pt x="7828" y="129099"/>
                  </a:lnTo>
                  <a:lnTo>
                    <a:pt x="23006" y="140643"/>
                  </a:lnTo>
                  <a:lnTo>
                    <a:pt x="77153" y="161335"/>
                  </a:lnTo>
                  <a:lnTo>
                    <a:pt x="123587" y="168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40561" y="1565727"/>
              <a:ext cx="187488" cy="213590"/>
            </a:xfrm>
            <a:custGeom>
              <a:avLst/>
              <a:gdLst/>
              <a:ahLst/>
              <a:cxnLst/>
              <a:rect l="0" t="0" r="0" b="0"/>
              <a:pathLst>
                <a:path w="187488" h="213590">
                  <a:moveTo>
                    <a:pt x="113076" y="13547"/>
                  </a:moveTo>
                  <a:lnTo>
                    <a:pt x="96309" y="2369"/>
                  </a:lnTo>
                  <a:lnTo>
                    <a:pt x="75598" y="0"/>
                  </a:lnTo>
                  <a:lnTo>
                    <a:pt x="51966" y="4017"/>
                  </a:lnTo>
                  <a:lnTo>
                    <a:pt x="20100" y="19432"/>
                  </a:lnTo>
                  <a:lnTo>
                    <a:pt x="3123" y="32150"/>
                  </a:lnTo>
                  <a:lnTo>
                    <a:pt x="0" y="38817"/>
                  </a:lnTo>
                  <a:lnTo>
                    <a:pt x="257" y="45602"/>
                  </a:lnTo>
                  <a:lnTo>
                    <a:pt x="2768" y="52465"/>
                  </a:lnTo>
                  <a:lnTo>
                    <a:pt x="9122" y="57040"/>
                  </a:lnTo>
                  <a:lnTo>
                    <a:pt x="65967" y="70574"/>
                  </a:lnTo>
                  <a:lnTo>
                    <a:pt x="122947" y="87362"/>
                  </a:lnTo>
                  <a:lnTo>
                    <a:pt x="165588" y="101307"/>
                  </a:lnTo>
                  <a:lnTo>
                    <a:pt x="180479" y="114553"/>
                  </a:lnTo>
                  <a:lnTo>
                    <a:pt x="186087" y="122998"/>
                  </a:lnTo>
                  <a:lnTo>
                    <a:pt x="187487" y="132138"/>
                  </a:lnTo>
                  <a:lnTo>
                    <a:pt x="182802" y="151652"/>
                  </a:lnTo>
                  <a:lnTo>
                    <a:pt x="167011" y="176780"/>
                  </a:lnTo>
                  <a:lnTo>
                    <a:pt x="151085" y="188650"/>
                  </a:lnTo>
                  <a:lnTo>
                    <a:pt x="112265" y="205803"/>
                  </a:lnTo>
                  <a:lnTo>
                    <a:pt x="58232" y="212563"/>
                  </a:lnTo>
                  <a:lnTo>
                    <a:pt x="39377" y="213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85057" y="150557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36344" y="2470893"/>
            <a:ext cx="381766" cy="434953"/>
            <a:chOff x="336344" y="2470893"/>
            <a:chExt cx="381766" cy="434953"/>
          </a:xfrm>
        </p:grpSpPr>
        <p:sp>
          <p:nvSpPr>
            <p:cNvPr id="44" name="Freeform 43"/>
            <p:cNvSpPr/>
            <p:nvPr/>
          </p:nvSpPr>
          <p:spPr>
            <a:xfrm>
              <a:off x="336344" y="2470893"/>
              <a:ext cx="251339" cy="434953"/>
            </a:xfrm>
            <a:custGeom>
              <a:avLst/>
              <a:gdLst/>
              <a:ahLst/>
              <a:cxnLst/>
              <a:rect l="0" t="0" r="0" b="0"/>
              <a:pathLst>
                <a:path w="251339" h="434953">
                  <a:moveTo>
                    <a:pt x="84795" y="13832"/>
                  </a:moveTo>
                  <a:lnTo>
                    <a:pt x="47709" y="66537"/>
                  </a:lnTo>
                  <a:lnTo>
                    <a:pt x="5432" y="104625"/>
                  </a:lnTo>
                  <a:lnTo>
                    <a:pt x="1471" y="104776"/>
                  </a:lnTo>
                  <a:lnTo>
                    <a:pt x="0" y="100198"/>
                  </a:lnTo>
                  <a:lnTo>
                    <a:pt x="189" y="92466"/>
                  </a:lnTo>
                  <a:lnTo>
                    <a:pt x="11634" y="64817"/>
                  </a:lnTo>
                  <a:lnTo>
                    <a:pt x="29843" y="39987"/>
                  </a:lnTo>
                  <a:lnTo>
                    <a:pt x="65362" y="11806"/>
                  </a:lnTo>
                  <a:lnTo>
                    <a:pt x="85517" y="2013"/>
                  </a:lnTo>
                  <a:lnTo>
                    <a:pt x="106173" y="0"/>
                  </a:lnTo>
                  <a:lnTo>
                    <a:pt x="148030" y="8240"/>
                  </a:lnTo>
                  <a:lnTo>
                    <a:pt x="155028" y="14783"/>
                  </a:lnTo>
                  <a:lnTo>
                    <a:pt x="162803" y="34532"/>
                  </a:lnTo>
                  <a:lnTo>
                    <a:pt x="167180" y="71958"/>
                  </a:lnTo>
                  <a:lnTo>
                    <a:pt x="161965" y="95818"/>
                  </a:lnTo>
                  <a:lnTo>
                    <a:pt x="150679" y="116950"/>
                  </a:lnTo>
                  <a:lnTo>
                    <a:pt x="107722" y="159563"/>
                  </a:lnTo>
                  <a:lnTo>
                    <a:pt x="110973" y="156200"/>
                  </a:lnTo>
                  <a:lnTo>
                    <a:pt x="126456" y="156266"/>
                  </a:lnTo>
                  <a:lnTo>
                    <a:pt x="146595" y="161364"/>
                  </a:lnTo>
                  <a:lnTo>
                    <a:pt x="191517" y="190249"/>
                  </a:lnTo>
                  <a:lnTo>
                    <a:pt x="231459" y="235979"/>
                  </a:lnTo>
                  <a:lnTo>
                    <a:pt x="243566" y="257623"/>
                  </a:lnTo>
                  <a:lnTo>
                    <a:pt x="251338" y="309646"/>
                  </a:lnTo>
                  <a:lnTo>
                    <a:pt x="247284" y="364983"/>
                  </a:lnTo>
                  <a:lnTo>
                    <a:pt x="235391" y="389827"/>
                  </a:lnTo>
                  <a:lnTo>
                    <a:pt x="217238" y="411398"/>
                  </a:lnTo>
                  <a:lnTo>
                    <a:pt x="193572" y="428784"/>
                  </a:lnTo>
                  <a:lnTo>
                    <a:pt x="164336" y="434952"/>
                  </a:lnTo>
                  <a:lnTo>
                    <a:pt x="134185" y="432623"/>
                  </a:lnTo>
                  <a:lnTo>
                    <a:pt x="98649" y="418158"/>
                  </a:lnTo>
                  <a:lnTo>
                    <a:pt x="53210" y="382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" y="25689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5409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87861" y="2446284"/>
            <a:ext cx="492990" cy="543810"/>
            <a:chOff x="987861" y="2446284"/>
            <a:chExt cx="492990" cy="543810"/>
          </a:xfrm>
        </p:grpSpPr>
        <p:sp>
          <p:nvSpPr>
            <p:cNvPr id="48" name="Freeform 47"/>
            <p:cNvSpPr/>
            <p:nvPr/>
          </p:nvSpPr>
          <p:spPr>
            <a:xfrm>
              <a:off x="987861" y="2446284"/>
              <a:ext cx="325425" cy="446733"/>
            </a:xfrm>
            <a:custGeom>
              <a:avLst/>
              <a:gdLst/>
              <a:ahLst/>
              <a:cxnLst/>
              <a:rect l="0" t="0" r="0" b="0"/>
              <a:pathLst>
                <a:path w="325425" h="446733">
                  <a:moveTo>
                    <a:pt x="96574" y="6855"/>
                  </a:moveTo>
                  <a:lnTo>
                    <a:pt x="72527" y="16431"/>
                  </a:lnTo>
                  <a:lnTo>
                    <a:pt x="36981" y="46259"/>
                  </a:lnTo>
                  <a:lnTo>
                    <a:pt x="3869" y="96709"/>
                  </a:lnTo>
                  <a:lnTo>
                    <a:pt x="846" y="98344"/>
                  </a:lnTo>
                  <a:lnTo>
                    <a:pt x="0" y="95924"/>
                  </a:lnTo>
                  <a:lnTo>
                    <a:pt x="7047" y="66823"/>
                  </a:lnTo>
                  <a:lnTo>
                    <a:pt x="21954" y="43081"/>
                  </a:lnTo>
                  <a:lnTo>
                    <a:pt x="37673" y="31534"/>
                  </a:lnTo>
                  <a:lnTo>
                    <a:pt x="87777" y="4776"/>
                  </a:lnTo>
                  <a:lnTo>
                    <a:pt x="125033" y="0"/>
                  </a:lnTo>
                  <a:lnTo>
                    <a:pt x="147827" y="3029"/>
                  </a:lnTo>
                  <a:lnTo>
                    <a:pt x="166536" y="11394"/>
                  </a:lnTo>
                  <a:lnTo>
                    <a:pt x="174801" y="16900"/>
                  </a:lnTo>
                  <a:lnTo>
                    <a:pt x="187103" y="35496"/>
                  </a:lnTo>
                  <a:lnTo>
                    <a:pt x="194131" y="58189"/>
                  </a:lnTo>
                  <a:lnTo>
                    <a:pt x="191510" y="90696"/>
                  </a:lnTo>
                  <a:lnTo>
                    <a:pt x="182155" y="121384"/>
                  </a:lnTo>
                  <a:lnTo>
                    <a:pt x="145209" y="167872"/>
                  </a:lnTo>
                  <a:lnTo>
                    <a:pt x="129182" y="184545"/>
                  </a:lnTo>
                  <a:lnTo>
                    <a:pt x="132903" y="180975"/>
                  </a:lnTo>
                  <a:lnTo>
                    <a:pt x="159331" y="176990"/>
                  </a:lnTo>
                  <a:lnTo>
                    <a:pt x="209013" y="177983"/>
                  </a:lnTo>
                  <a:lnTo>
                    <a:pt x="241803" y="192221"/>
                  </a:lnTo>
                  <a:lnTo>
                    <a:pt x="295163" y="225650"/>
                  </a:lnTo>
                  <a:lnTo>
                    <a:pt x="306888" y="242138"/>
                  </a:lnTo>
                  <a:lnTo>
                    <a:pt x="322778" y="289724"/>
                  </a:lnTo>
                  <a:lnTo>
                    <a:pt x="325424" y="329184"/>
                  </a:lnTo>
                  <a:lnTo>
                    <a:pt x="313335" y="385348"/>
                  </a:lnTo>
                  <a:lnTo>
                    <a:pt x="300537" y="403582"/>
                  </a:lnTo>
                  <a:lnTo>
                    <a:pt x="283150" y="418315"/>
                  </a:lnTo>
                  <a:lnTo>
                    <a:pt x="233057" y="441221"/>
                  </a:lnTo>
                  <a:lnTo>
                    <a:pt x="196155" y="446732"/>
                  </a:lnTo>
                  <a:lnTo>
                    <a:pt x="161174" y="442776"/>
                  </a:lnTo>
                  <a:lnTo>
                    <a:pt x="120253" y="423723"/>
                  </a:lnTo>
                  <a:lnTo>
                    <a:pt x="96574" y="406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21347" y="2832165"/>
              <a:ext cx="59504" cy="157929"/>
            </a:xfrm>
            <a:custGeom>
              <a:avLst/>
              <a:gdLst/>
              <a:ahLst/>
              <a:cxnLst/>
              <a:rect l="0" t="0" r="0" b="0"/>
              <a:pathLst>
                <a:path w="59504" h="157929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54742" y="75524"/>
                  </a:lnTo>
                  <a:lnTo>
                    <a:pt x="59503" y="112715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58987" y="2382208"/>
            <a:ext cx="4273843" cy="660528"/>
            <a:chOff x="1758987" y="2382208"/>
            <a:chExt cx="4273843" cy="660528"/>
          </a:xfrm>
        </p:grpSpPr>
        <p:sp>
          <p:nvSpPr>
            <p:cNvPr id="51" name="Freeform 50"/>
            <p:cNvSpPr/>
            <p:nvPr/>
          </p:nvSpPr>
          <p:spPr>
            <a:xfrm>
              <a:off x="1758987" y="2389969"/>
              <a:ext cx="196430" cy="480229"/>
            </a:xfrm>
            <a:custGeom>
              <a:avLst/>
              <a:gdLst/>
              <a:ahLst/>
              <a:cxnLst/>
              <a:rect l="0" t="0" r="0" b="0"/>
              <a:pathLst>
                <a:path w="196430" h="480229">
                  <a:moveTo>
                    <a:pt x="178256" y="0"/>
                  </a:moveTo>
                  <a:lnTo>
                    <a:pt x="118663" y="49498"/>
                  </a:lnTo>
                  <a:lnTo>
                    <a:pt x="76487" y="96868"/>
                  </a:lnTo>
                  <a:lnTo>
                    <a:pt x="43432" y="158112"/>
                  </a:lnTo>
                  <a:lnTo>
                    <a:pt x="11718" y="221114"/>
                  </a:lnTo>
                  <a:lnTo>
                    <a:pt x="2959" y="258277"/>
                  </a:lnTo>
                  <a:lnTo>
                    <a:pt x="0" y="313927"/>
                  </a:lnTo>
                  <a:lnTo>
                    <a:pt x="2535" y="373792"/>
                  </a:lnTo>
                  <a:lnTo>
                    <a:pt x="13954" y="420106"/>
                  </a:lnTo>
                  <a:lnTo>
                    <a:pt x="29618" y="446829"/>
                  </a:lnTo>
                  <a:lnTo>
                    <a:pt x="49078" y="469565"/>
                  </a:lnTo>
                  <a:lnTo>
                    <a:pt x="68981" y="477757"/>
                  </a:lnTo>
                  <a:lnTo>
                    <a:pt x="92255" y="480228"/>
                  </a:lnTo>
                  <a:lnTo>
                    <a:pt x="114297" y="477427"/>
                  </a:lnTo>
                  <a:lnTo>
                    <a:pt x="146437" y="463683"/>
                  </a:lnTo>
                  <a:lnTo>
                    <a:pt x="172598" y="439204"/>
                  </a:lnTo>
                  <a:lnTo>
                    <a:pt x="189578" y="404135"/>
                  </a:lnTo>
                  <a:lnTo>
                    <a:pt x="196429" y="364109"/>
                  </a:lnTo>
                  <a:lnTo>
                    <a:pt x="191792" y="339640"/>
                  </a:lnTo>
                  <a:lnTo>
                    <a:pt x="187280" y="328202"/>
                  </a:lnTo>
                  <a:lnTo>
                    <a:pt x="172908" y="312373"/>
                  </a:lnTo>
                  <a:lnTo>
                    <a:pt x="164162" y="306515"/>
                  </a:lnTo>
                  <a:lnTo>
                    <a:pt x="129496" y="298269"/>
                  </a:lnTo>
                  <a:lnTo>
                    <a:pt x="106282" y="302580"/>
                  </a:lnTo>
                  <a:lnTo>
                    <a:pt x="54481" y="323682"/>
                  </a:lnTo>
                  <a:lnTo>
                    <a:pt x="308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84642" y="2832165"/>
              <a:ext cx="55645" cy="189514"/>
            </a:xfrm>
            <a:custGeom>
              <a:avLst/>
              <a:gdLst/>
              <a:ahLst/>
              <a:cxnLst/>
              <a:rect l="0" t="0" r="0" b="0"/>
              <a:pathLst>
                <a:path w="55645" h="189514">
                  <a:moveTo>
                    <a:pt x="0" y="0"/>
                  </a:moveTo>
                  <a:lnTo>
                    <a:pt x="29309" y="34898"/>
                  </a:lnTo>
                  <a:lnTo>
                    <a:pt x="55644" y="95048"/>
                  </a:lnTo>
                  <a:lnTo>
                    <a:pt x="55351" y="132018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44938" y="2382208"/>
              <a:ext cx="218772" cy="492072"/>
            </a:xfrm>
            <a:custGeom>
              <a:avLst/>
              <a:gdLst/>
              <a:ahLst/>
              <a:cxnLst/>
              <a:rect l="0" t="0" r="0" b="0"/>
              <a:pathLst>
                <a:path w="218772" h="492072">
                  <a:moveTo>
                    <a:pt x="218771" y="81460"/>
                  </a:moveTo>
                  <a:lnTo>
                    <a:pt x="181685" y="29925"/>
                  </a:lnTo>
                  <a:lnTo>
                    <a:pt x="143985" y="9366"/>
                  </a:lnTo>
                  <a:lnTo>
                    <a:pt x="122362" y="2625"/>
                  </a:lnTo>
                  <a:lnTo>
                    <a:pt x="85051" y="0"/>
                  </a:lnTo>
                  <a:lnTo>
                    <a:pt x="62244" y="3531"/>
                  </a:lnTo>
                  <a:lnTo>
                    <a:pt x="43529" y="15240"/>
                  </a:lnTo>
                  <a:lnTo>
                    <a:pt x="28582" y="32141"/>
                  </a:lnTo>
                  <a:lnTo>
                    <a:pt x="5527" y="81898"/>
                  </a:lnTo>
                  <a:lnTo>
                    <a:pt x="0" y="124354"/>
                  </a:lnTo>
                  <a:lnTo>
                    <a:pt x="9541" y="168389"/>
                  </a:lnTo>
                  <a:lnTo>
                    <a:pt x="27186" y="205482"/>
                  </a:lnTo>
                  <a:lnTo>
                    <a:pt x="37235" y="213275"/>
                  </a:lnTo>
                  <a:lnTo>
                    <a:pt x="63999" y="221933"/>
                  </a:lnTo>
                  <a:lnTo>
                    <a:pt x="89153" y="219541"/>
                  </a:lnTo>
                  <a:lnTo>
                    <a:pt x="110860" y="210680"/>
                  </a:lnTo>
                  <a:lnTo>
                    <a:pt x="128307" y="198942"/>
                  </a:lnTo>
                  <a:lnTo>
                    <a:pt x="165770" y="145660"/>
                  </a:lnTo>
                  <a:lnTo>
                    <a:pt x="188545" y="102720"/>
                  </a:lnTo>
                  <a:lnTo>
                    <a:pt x="191601" y="100313"/>
                  </a:lnTo>
                  <a:lnTo>
                    <a:pt x="193639" y="103387"/>
                  </a:lnTo>
                  <a:lnTo>
                    <a:pt x="196910" y="141943"/>
                  </a:lnTo>
                  <a:lnTo>
                    <a:pt x="191490" y="195789"/>
                  </a:lnTo>
                  <a:lnTo>
                    <a:pt x="195350" y="244537"/>
                  </a:lnTo>
                  <a:lnTo>
                    <a:pt x="197014" y="294856"/>
                  </a:lnTo>
                  <a:lnTo>
                    <a:pt x="197576" y="354373"/>
                  </a:lnTo>
                  <a:lnTo>
                    <a:pt x="197687" y="411189"/>
                  </a:lnTo>
                  <a:lnTo>
                    <a:pt x="189377" y="472163"/>
                  </a:lnTo>
                  <a:lnTo>
                    <a:pt x="187186" y="492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42694" y="2832165"/>
              <a:ext cx="60251" cy="189514"/>
            </a:xfrm>
            <a:custGeom>
              <a:avLst/>
              <a:gdLst/>
              <a:ahLst/>
              <a:cxnLst/>
              <a:rect l="0" t="0" r="0" b="0"/>
              <a:pathLst>
                <a:path w="60251" h="189514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57263" y="106853"/>
                  </a:lnTo>
                  <a:lnTo>
                    <a:pt x="60250" y="144224"/>
                  </a:lnTo>
                  <a:lnTo>
                    <a:pt x="56804" y="167045"/>
                  </a:lnTo>
                  <a:lnTo>
                    <a:pt x="53077" y="174535"/>
                  </a:lnTo>
                  <a:lnTo>
                    <a:pt x="48252" y="179527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00858" y="2400497"/>
              <a:ext cx="26148" cy="442198"/>
            </a:xfrm>
            <a:custGeom>
              <a:avLst/>
              <a:gdLst/>
              <a:ahLst/>
              <a:cxnLst/>
              <a:rect l="0" t="0" r="0" b="0"/>
              <a:pathLst>
                <a:path w="26148" h="442198">
                  <a:moveTo>
                    <a:pt x="15618" y="0"/>
                  </a:moveTo>
                  <a:lnTo>
                    <a:pt x="4165" y="57264"/>
                  </a:lnTo>
                  <a:lnTo>
                    <a:pt x="0" y="87452"/>
                  </a:lnTo>
                  <a:lnTo>
                    <a:pt x="3738" y="144786"/>
                  </a:lnTo>
                  <a:lnTo>
                    <a:pt x="10412" y="205895"/>
                  </a:lnTo>
                  <a:lnTo>
                    <a:pt x="14076" y="257538"/>
                  </a:lnTo>
                  <a:lnTo>
                    <a:pt x="15161" y="311704"/>
                  </a:lnTo>
                  <a:lnTo>
                    <a:pt x="16698" y="374003"/>
                  </a:lnTo>
                  <a:lnTo>
                    <a:pt x="23934" y="422011"/>
                  </a:lnTo>
                  <a:lnTo>
                    <a:pt x="2614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74404" y="2428076"/>
              <a:ext cx="200042" cy="412016"/>
            </a:xfrm>
            <a:custGeom>
              <a:avLst/>
              <a:gdLst/>
              <a:ahLst/>
              <a:cxnLst/>
              <a:rect l="0" t="0" r="0" b="0"/>
              <a:pathLst>
                <a:path w="200042" h="412016">
                  <a:moveTo>
                    <a:pt x="0" y="67177"/>
                  </a:moveTo>
                  <a:lnTo>
                    <a:pt x="5589" y="50410"/>
                  </a:lnTo>
                  <a:lnTo>
                    <a:pt x="17691" y="35939"/>
                  </a:lnTo>
                  <a:lnTo>
                    <a:pt x="44236" y="17757"/>
                  </a:lnTo>
                  <a:lnTo>
                    <a:pt x="90236" y="1134"/>
                  </a:lnTo>
                  <a:lnTo>
                    <a:pt x="113804" y="0"/>
                  </a:lnTo>
                  <a:lnTo>
                    <a:pt x="125003" y="1335"/>
                  </a:lnTo>
                  <a:lnTo>
                    <a:pt x="146804" y="12178"/>
                  </a:lnTo>
                  <a:lnTo>
                    <a:pt x="165852" y="28695"/>
                  </a:lnTo>
                  <a:lnTo>
                    <a:pt x="183152" y="58895"/>
                  </a:lnTo>
                  <a:lnTo>
                    <a:pt x="194517" y="98129"/>
                  </a:lnTo>
                  <a:lnTo>
                    <a:pt x="198405" y="146278"/>
                  </a:lnTo>
                  <a:lnTo>
                    <a:pt x="198386" y="197590"/>
                  </a:lnTo>
                  <a:lnTo>
                    <a:pt x="192662" y="248668"/>
                  </a:lnTo>
                  <a:lnTo>
                    <a:pt x="187015" y="305322"/>
                  </a:lnTo>
                  <a:lnTo>
                    <a:pt x="175125" y="339730"/>
                  </a:lnTo>
                  <a:lnTo>
                    <a:pt x="150146" y="382798"/>
                  </a:lnTo>
                  <a:lnTo>
                    <a:pt x="118447" y="408959"/>
                  </a:lnTo>
                  <a:lnTo>
                    <a:pt x="107040" y="412015"/>
                  </a:lnTo>
                  <a:lnTo>
                    <a:pt x="85008" y="409172"/>
                  </a:lnTo>
                  <a:lnTo>
                    <a:pt x="43438" y="388282"/>
                  </a:lnTo>
                  <a:lnTo>
                    <a:pt x="26714" y="375227"/>
                  </a:lnTo>
                  <a:lnTo>
                    <a:pt x="9735" y="349134"/>
                  </a:lnTo>
                  <a:lnTo>
                    <a:pt x="2884" y="313587"/>
                  </a:lnTo>
                  <a:lnTo>
                    <a:pt x="5432" y="303980"/>
                  </a:lnTo>
                  <a:lnTo>
                    <a:pt x="10641" y="296406"/>
                  </a:lnTo>
                  <a:lnTo>
                    <a:pt x="17622" y="290186"/>
                  </a:lnTo>
                  <a:lnTo>
                    <a:pt x="37857" y="283276"/>
                  </a:lnTo>
                  <a:lnTo>
                    <a:pt x="62449" y="281374"/>
                  </a:lnTo>
                  <a:lnTo>
                    <a:pt x="102601" y="288051"/>
                  </a:lnTo>
                  <a:lnTo>
                    <a:pt x="154970" y="310675"/>
                  </a:lnTo>
                  <a:lnTo>
                    <a:pt x="200041" y="330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42984" y="2389969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1170" y="50432"/>
                  </a:lnTo>
                  <a:lnTo>
                    <a:pt x="7236" y="107749"/>
                  </a:lnTo>
                  <a:lnTo>
                    <a:pt x="10723" y="166846"/>
                  </a:lnTo>
                  <a:lnTo>
                    <a:pt x="18645" y="217372"/>
                  </a:lnTo>
                  <a:lnTo>
                    <a:pt x="28401" y="274586"/>
                  </a:lnTo>
                  <a:lnTo>
                    <a:pt x="37531" y="327933"/>
                  </a:lnTo>
                  <a:lnTo>
                    <a:pt x="44328" y="382235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25084" y="2423699"/>
              <a:ext cx="294699" cy="418996"/>
            </a:xfrm>
            <a:custGeom>
              <a:avLst/>
              <a:gdLst/>
              <a:ahLst/>
              <a:cxnLst/>
              <a:rect l="0" t="0" r="0" b="0"/>
              <a:pathLst>
                <a:path w="294699" h="418996">
                  <a:moveTo>
                    <a:pt x="186398" y="8383"/>
                  </a:moveTo>
                  <a:lnTo>
                    <a:pt x="124305" y="2794"/>
                  </a:lnTo>
                  <a:lnTo>
                    <a:pt x="74090" y="0"/>
                  </a:lnTo>
                  <a:lnTo>
                    <a:pt x="51085" y="3878"/>
                  </a:lnTo>
                  <a:lnTo>
                    <a:pt x="23992" y="18227"/>
                  </a:lnTo>
                  <a:lnTo>
                    <a:pt x="11662" y="33815"/>
                  </a:lnTo>
                  <a:lnTo>
                    <a:pt x="3453" y="53612"/>
                  </a:lnTo>
                  <a:lnTo>
                    <a:pt x="0" y="89895"/>
                  </a:lnTo>
                  <a:lnTo>
                    <a:pt x="3339" y="112461"/>
                  </a:lnTo>
                  <a:lnTo>
                    <a:pt x="11842" y="131069"/>
                  </a:lnTo>
                  <a:lnTo>
                    <a:pt x="17384" y="139307"/>
                  </a:lnTo>
                  <a:lnTo>
                    <a:pt x="23419" y="142459"/>
                  </a:lnTo>
                  <a:lnTo>
                    <a:pt x="29782" y="142221"/>
                  </a:lnTo>
                  <a:lnTo>
                    <a:pt x="73313" y="128477"/>
                  </a:lnTo>
                  <a:lnTo>
                    <a:pt x="109867" y="126635"/>
                  </a:lnTo>
                  <a:lnTo>
                    <a:pt x="144614" y="134148"/>
                  </a:lnTo>
                  <a:lnTo>
                    <a:pt x="197684" y="157055"/>
                  </a:lnTo>
                  <a:lnTo>
                    <a:pt x="236145" y="180336"/>
                  </a:lnTo>
                  <a:lnTo>
                    <a:pt x="274993" y="219644"/>
                  </a:lnTo>
                  <a:lnTo>
                    <a:pt x="292327" y="250744"/>
                  </a:lnTo>
                  <a:lnTo>
                    <a:pt x="294698" y="271687"/>
                  </a:lnTo>
                  <a:lnTo>
                    <a:pt x="290683" y="293863"/>
                  </a:lnTo>
                  <a:lnTo>
                    <a:pt x="281100" y="319317"/>
                  </a:lnTo>
                  <a:lnTo>
                    <a:pt x="265922" y="339989"/>
                  </a:lnTo>
                  <a:lnTo>
                    <a:pt x="207042" y="386943"/>
                  </a:lnTo>
                  <a:lnTo>
                    <a:pt x="172627" y="405209"/>
                  </a:lnTo>
                  <a:lnTo>
                    <a:pt x="133755" y="418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16601" y="2800580"/>
              <a:ext cx="71127" cy="200042"/>
            </a:xfrm>
            <a:custGeom>
              <a:avLst/>
              <a:gdLst/>
              <a:ahLst/>
              <a:cxnLst/>
              <a:rect l="0" t="0" r="0" b="0"/>
              <a:pathLst>
                <a:path w="71127" h="200042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55912" y="72520"/>
                  </a:lnTo>
                  <a:lnTo>
                    <a:pt x="69839" y="129922"/>
                  </a:lnTo>
                  <a:lnTo>
                    <a:pt x="71126" y="146276"/>
                  </a:lnTo>
                  <a:lnTo>
                    <a:pt x="68474" y="159518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64165" y="2821637"/>
              <a:ext cx="98145" cy="221099"/>
            </a:xfrm>
            <a:custGeom>
              <a:avLst/>
              <a:gdLst/>
              <a:ahLst/>
              <a:cxnLst/>
              <a:rect l="0" t="0" r="0" b="0"/>
              <a:pathLst>
                <a:path w="98145" h="221099">
                  <a:moveTo>
                    <a:pt x="0" y="0"/>
                  </a:moveTo>
                  <a:lnTo>
                    <a:pt x="16768" y="11178"/>
                  </a:lnTo>
                  <a:lnTo>
                    <a:pt x="45470" y="52728"/>
                  </a:lnTo>
                  <a:lnTo>
                    <a:pt x="75109" y="114207"/>
                  </a:lnTo>
                  <a:lnTo>
                    <a:pt x="94480" y="168244"/>
                  </a:lnTo>
                  <a:lnTo>
                    <a:pt x="98082" y="178843"/>
                  </a:lnTo>
                  <a:lnTo>
                    <a:pt x="98144" y="188249"/>
                  </a:lnTo>
                  <a:lnTo>
                    <a:pt x="91973" y="204939"/>
                  </a:lnTo>
                  <a:lnTo>
                    <a:pt x="84551" y="213916"/>
                  </a:lnTo>
                  <a:lnTo>
                    <a:pt x="7370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28883" y="2411026"/>
              <a:ext cx="40651" cy="421140"/>
            </a:xfrm>
            <a:custGeom>
              <a:avLst/>
              <a:gdLst/>
              <a:ahLst/>
              <a:cxnLst/>
              <a:rect l="0" t="0" r="0" b="0"/>
              <a:pathLst>
                <a:path w="40651" h="421140">
                  <a:moveTo>
                    <a:pt x="9065" y="0"/>
                  </a:moveTo>
                  <a:lnTo>
                    <a:pt x="0" y="58616"/>
                  </a:lnTo>
                  <a:lnTo>
                    <a:pt x="6061" y="107894"/>
                  </a:lnTo>
                  <a:lnTo>
                    <a:pt x="8175" y="159480"/>
                  </a:lnTo>
                  <a:lnTo>
                    <a:pt x="9971" y="207780"/>
                  </a:lnTo>
                  <a:lnTo>
                    <a:pt x="17392" y="265505"/>
                  </a:lnTo>
                  <a:lnTo>
                    <a:pt x="27000" y="325893"/>
                  </a:lnTo>
                  <a:lnTo>
                    <a:pt x="36086" y="377840"/>
                  </a:lnTo>
                  <a:lnTo>
                    <a:pt x="4065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16094" y="2409235"/>
              <a:ext cx="271890" cy="457475"/>
            </a:xfrm>
            <a:custGeom>
              <a:avLst/>
              <a:gdLst/>
              <a:ahLst/>
              <a:cxnLst/>
              <a:rect l="0" t="0" r="0" b="0"/>
              <a:pathLst>
                <a:path w="271890" h="457475">
                  <a:moveTo>
                    <a:pt x="232466" y="64962"/>
                  </a:moveTo>
                  <a:lnTo>
                    <a:pt x="213338" y="120006"/>
                  </a:lnTo>
                  <a:lnTo>
                    <a:pt x="182662" y="179474"/>
                  </a:lnTo>
                  <a:lnTo>
                    <a:pt x="159602" y="236366"/>
                  </a:lnTo>
                  <a:lnTo>
                    <a:pt x="141329" y="296760"/>
                  </a:lnTo>
                  <a:lnTo>
                    <a:pt x="130322" y="353078"/>
                  </a:lnTo>
                  <a:lnTo>
                    <a:pt x="131231" y="396774"/>
                  </a:lnTo>
                  <a:lnTo>
                    <a:pt x="133391" y="409002"/>
                  </a:lnTo>
                  <a:lnTo>
                    <a:pt x="145149" y="428828"/>
                  </a:lnTo>
                  <a:lnTo>
                    <a:pt x="162073" y="444269"/>
                  </a:lnTo>
                  <a:lnTo>
                    <a:pt x="181293" y="455031"/>
                  </a:lnTo>
                  <a:lnTo>
                    <a:pt x="207772" y="457474"/>
                  </a:lnTo>
                  <a:lnTo>
                    <a:pt x="223023" y="456488"/>
                  </a:lnTo>
                  <a:lnTo>
                    <a:pt x="234359" y="452321"/>
                  </a:lnTo>
                  <a:lnTo>
                    <a:pt x="250075" y="438333"/>
                  </a:lnTo>
                  <a:lnTo>
                    <a:pt x="265499" y="410726"/>
                  </a:lnTo>
                  <a:lnTo>
                    <a:pt x="271889" y="369141"/>
                  </a:lnTo>
                  <a:lnTo>
                    <a:pt x="262604" y="325365"/>
                  </a:lnTo>
                  <a:lnTo>
                    <a:pt x="245035" y="293936"/>
                  </a:lnTo>
                  <a:lnTo>
                    <a:pt x="199763" y="246716"/>
                  </a:lnTo>
                  <a:lnTo>
                    <a:pt x="137611" y="198955"/>
                  </a:lnTo>
                  <a:lnTo>
                    <a:pt x="77818" y="148811"/>
                  </a:lnTo>
                  <a:lnTo>
                    <a:pt x="20061" y="85985"/>
                  </a:lnTo>
                  <a:lnTo>
                    <a:pt x="5093" y="64947"/>
                  </a:lnTo>
                  <a:lnTo>
                    <a:pt x="0" y="40779"/>
                  </a:lnTo>
                  <a:lnTo>
                    <a:pt x="280" y="27782"/>
                  </a:lnTo>
                  <a:lnTo>
                    <a:pt x="5145" y="17949"/>
                  </a:lnTo>
                  <a:lnTo>
                    <a:pt x="23030" y="3903"/>
                  </a:lnTo>
                  <a:lnTo>
                    <a:pt x="46576" y="0"/>
                  </a:lnTo>
                  <a:lnTo>
                    <a:pt x="94232" y="7026"/>
                  </a:lnTo>
                  <a:lnTo>
                    <a:pt x="106687" y="13086"/>
                  </a:lnTo>
                  <a:lnTo>
                    <a:pt x="116652" y="22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27544" y="279005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16768" y="11179"/>
                  </a:lnTo>
                  <a:lnTo>
                    <a:pt x="55659" y="56209"/>
                  </a:lnTo>
                  <a:lnTo>
                    <a:pt x="89763" y="81423"/>
                  </a:lnTo>
                  <a:lnTo>
                    <a:pt x="98387" y="104429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9554" y="3632331"/>
            <a:ext cx="494840" cy="463255"/>
            <a:chOff x="389554" y="3632331"/>
            <a:chExt cx="494840" cy="463255"/>
          </a:xfrm>
        </p:grpSpPr>
        <p:sp>
          <p:nvSpPr>
            <p:cNvPr id="65" name="Freeform 64"/>
            <p:cNvSpPr/>
            <p:nvPr/>
          </p:nvSpPr>
          <p:spPr>
            <a:xfrm>
              <a:off x="389554" y="363233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60384"/>
                  </a:lnTo>
                  <a:lnTo>
                    <a:pt x="3119" y="111869"/>
                  </a:lnTo>
                  <a:lnTo>
                    <a:pt x="9065" y="171186"/>
                  </a:lnTo>
                  <a:lnTo>
                    <a:pt x="10239" y="227964"/>
                  </a:lnTo>
                  <a:lnTo>
                    <a:pt x="10471" y="284240"/>
                  </a:lnTo>
                  <a:lnTo>
                    <a:pt x="10517" y="340416"/>
                  </a:lnTo>
                  <a:lnTo>
                    <a:pt x="10526" y="403808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5896" y="3650157"/>
              <a:ext cx="284270" cy="419925"/>
            </a:xfrm>
            <a:custGeom>
              <a:avLst/>
              <a:gdLst/>
              <a:ahLst/>
              <a:cxnLst/>
              <a:rect l="0" t="0" r="0" b="0"/>
              <a:pathLst>
                <a:path w="284270" h="419925">
                  <a:moveTo>
                    <a:pt x="0" y="129573"/>
                  </a:moveTo>
                  <a:lnTo>
                    <a:pt x="14654" y="70956"/>
                  </a:lnTo>
                  <a:lnTo>
                    <a:pt x="30338" y="41756"/>
                  </a:lnTo>
                  <a:lnTo>
                    <a:pt x="55392" y="18285"/>
                  </a:lnTo>
                  <a:lnTo>
                    <a:pt x="85043" y="2103"/>
                  </a:lnTo>
                  <a:lnTo>
                    <a:pt x="105647" y="0"/>
                  </a:lnTo>
                  <a:lnTo>
                    <a:pt x="116055" y="1077"/>
                  </a:lnTo>
                  <a:lnTo>
                    <a:pt x="133858" y="11633"/>
                  </a:lnTo>
                  <a:lnTo>
                    <a:pt x="164351" y="47005"/>
                  </a:lnTo>
                  <a:lnTo>
                    <a:pt x="172481" y="73379"/>
                  </a:lnTo>
                  <a:lnTo>
                    <a:pt x="183289" y="132381"/>
                  </a:lnTo>
                  <a:lnTo>
                    <a:pt x="195519" y="183030"/>
                  </a:lnTo>
                  <a:lnTo>
                    <a:pt x="198701" y="230160"/>
                  </a:lnTo>
                  <a:lnTo>
                    <a:pt x="197305" y="281169"/>
                  </a:lnTo>
                  <a:lnTo>
                    <a:pt x="180177" y="344568"/>
                  </a:lnTo>
                  <a:lnTo>
                    <a:pt x="171326" y="367846"/>
                  </a:lnTo>
                  <a:lnTo>
                    <a:pt x="139833" y="409360"/>
                  </a:lnTo>
                  <a:lnTo>
                    <a:pt x="119860" y="417700"/>
                  </a:lnTo>
                  <a:lnTo>
                    <a:pt x="107983" y="419924"/>
                  </a:lnTo>
                  <a:lnTo>
                    <a:pt x="98894" y="417897"/>
                  </a:lnTo>
                  <a:lnTo>
                    <a:pt x="91666" y="413036"/>
                  </a:lnTo>
                  <a:lnTo>
                    <a:pt x="85677" y="406286"/>
                  </a:lnTo>
                  <a:lnTo>
                    <a:pt x="82854" y="397106"/>
                  </a:lnTo>
                  <a:lnTo>
                    <a:pt x="84471" y="361831"/>
                  </a:lnTo>
                  <a:lnTo>
                    <a:pt x="93529" y="324082"/>
                  </a:lnTo>
                  <a:lnTo>
                    <a:pt x="104349" y="305319"/>
                  </a:lnTo>
                  <a:lnTo>
                    <a:pt x="120077" y="292300"/>
                  </a:lnTo>
                  <a:lnTo>
                    <a:pt x="129184" y="287191"/>
                  </a:lnTo>
                  <a:lnTo>
                    <a:pt x="148662" y="284633"/>
                  </a:lnTo>
                  <a:lnTo>
                    <a:pt x="169017" y="288566"/>
                  </a:lnTo>
                  <a:lnTo>
                    <a:pt x="221172" y="311052"/>
                  </a:lnTo>
                  <a:lnTo>
                    <a:pt x="242188" y="312396"/>
                  </a:lnTo>
                  <a:lnTo>
                    <a:pt x="284269" y="308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3336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4393" y="3916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189720" y="3558632"/>
            <a:ext cx="1940462" cy="568540"/>
            <a:chOff x="1189720" y="3558632"/>
            <a:chExt cx="1940462" cy="568540"/>
          </a:xfrm>
        </p:grpSpPr>
        <p:sp>
          <p:nvSpPr>
            <p:cNvPr id="70" name="Freeform 69"/>
            <p:cNvSpPr/>
            <p:nvPr/>
          </p:nvSpPr>
          <p:spPr>
            <a:xfrm>
              <a:off x="1189720" y="3558632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11452" y="48931"/>
                  </a:lnTo>
                  <a:lnTo>
                    <a:pt x="18211" y="96776"/>
                  </a:lnTo>
                  <a:lnTo>
                    <a:pt x="20214" y="147997"/>
                  </a:lnTo>
                  <a:lnTo>
                    <a:pt x="23927" y="200219"/>
                  </a:lnTo>
                  <a:lnTo>
                    <a:pt x="29316" y="252736"/>
                  </a:lnTo>
                  <a:lnTo>
                    <a:pt x="34032" y="305342"/>
                  </a:lnTo>
                  <a:lnTo>
                    <a:pt x="39719" y="357973"/>
                  </a:lnTo>
                  <a:lnTo>
                    <a:pt x="41404" y="407493"/>
                  </a:lnTo>
                  <a:lnTo>
                    <a:pt x="41903" y="445562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26590" y="3592805"/>
              <a:ext cx="242157" cy="424221"/>
            </a:xfrm>
            <a:custGeom>
              <a:avLst/>
              <a:gdLst/>
              <a:ahLst/>
              <a:cxnLst/>
              <a:rect l="0" t="0" r="0" b="0"/>
              <a:pathLst>
                <a:path w="242157" h="424221">
                  <a:moveTo>
                    <a:pt x="0" y="50055"/>
                  </a:moveTo>
                  <a:lnTo>
                    <a:pt x="37087" y="15308"/>
                  </a:lnTo>
                  <a:lnTo>
                    <a:pt x="55088" y="6146"/>
                  </a:lnTo>
                  <a:lnTo>
                    <a:pt x="90542" y="0"/>
                  </a:lnTo>
                  <a:lnTo>
                    <a:pt x="125093" y="3768"/>
                  </a:lnTo>
                  <a:lnTo>
                    <a:pt x="143725" y="12325"/>
                  </a:lnTo>
                  <a:lnTo>
                    <a:pt x="151968" y="17883"/>
                  </a:lnTo>
                  <a:lnTo>
                    <a:pt x="182010" y="60424"/>
                  </a:lnTo>
                  <a:lnTo>
                    <a:pt x="207355" y="113888"/>
                  </a:lnTo>
                  <a:lnTo>
                    <a:pt x="217027" y="158655"/>
                  </a:lnTo>
                  <a:lnTo>
                    <a:pt x="219892" y="208965"/>
                  </a:lnTo>
                  <a:lnTo>
                    <a:pt x="215271" y="267188"/>
                  </a:lnTo>
                  <a:lnTo>
                    <a:pt x="203093" y="326955"/>
                  </a:lnTo>
                  <a:lnTo>
                    <a:pt x="186303" y="374983"/>
                  </a:lnTo>
                  <a:lnTo>
                    <a:pt x="160803" y="412676"/>
                  </a:lnTo>
                  <a:lnTo>
                    <a:pt x="140878" y="421790"/>
                  </a:lnTo>
                  <a:lnTo>
                    <a:pt x="129014" y="424220"/>
                  </a:lnTo>
                  <a:lnTo>
                    <a:pt x="118765" y="423501"/>
                  </a:lnTo>
                  <a:lnTo>
                    <a:pt x="101137" y="416462"/>
                  </a:lnTo>
                  <a:lnTo>
                    <a:pt x="88624" y="402415"/>
                  </a:lnTo>
                  <a:lnTo>
                    <a:pt x="83649" y="393756"/>
                  </a:lnTo>
                  <a:lnTo>
                    <a:pt x="81241" y="374776"/>
                  </a:lnTo>
                  <a:lnTo>
                    <a:pt x="82237" y="364802"/>
                  </a:lnTo>
                  <a:lnTo>
                    <a:pt x="86410" y="356982"/>
                  </a:lnTo>
                  <a:lnTo>
                    <a:pt x="100406" y="345174"/>
                  </a:lnTo>
                  <a:lnTo>
                    <a:pt x="133605" y="331950"/>
                  </a:lnTo>
                  <a:lnTo>
                    <a:pt x="178667" y="326211"/>
                  </a:lnTo>
                  <a:lnTo>
                    <a:pt x="205750" y="331108"/>
                  </a:lnTo>
                  <a:lnTo>
                    <a:pt x="242156" y="344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16145" y="397977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5589" y="58616"/>
                  </a:lnTo>
                  <a:lnTo>
                    <a:pt x="9552" y="11651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53015" y="3641538"/>
              <a:ext cx="263213" cy="349176"/>
            </a:xfrm>
            <a:custGeom>
              <a:avLst/>
              <a:gdLst/>
              <a:ahLst/>
              <a:cxnLst/>
              <a:rect l="0" t="0" r="0" b="0"/>
              <a:pathLst>
                <a:path w="263213" h="349176">
                  <a:moveTo>
                    <a:pt x="0" y="43436"/>
                  </a:moveTo>
                  <a:lnTo>
                    <a:pt x="17981" y="27795"/>
                  </a:lnTo>
                  <a:lnTo>
                    <a:pt x="74354" y="102"/>
                  </a:lnTo>
                  <a:lnTo>
                    <a:pt x="95047" y="0"/>
                  </a:lnTo>
                  <a:lnTo>
                    <a:pt x="136928" y="10636"/>
                  </a:lnTo>
                  <a:lnTo>
                    <a:pt x="167303" y="28778"/>
                  </a:lnTo>
                  <a:lnTo>
                    <a:pt x="183931" y="46280"/>
                  </a:lnTo>
                  <a:lnTo>
                    <a:pt x="209373" y="104786"/>
                  </a:lnTo>
                  <a:lnTo>
                    <a:pt x="213281" y="115922"/>
                  </a:lnTo>
                  <a:lnTo>
                    <a:pt x="213193" y="159540"/>
                  </a:lnTo>
                  <a:lnTo>
                    <a:pt x="202683" y="218275"/>
                  </a:lnTo>
                  <a:lnTo>
                    <a:pt x="186222" y="274937"/>
                  </a:lnTo>
                  <a:lnTo>
                    <a:pt x="167481" y="310901"/>
                  </a:lnTo>
                  <a:lnTo>
                    <a:pt x="143991" y="336374"/>
                  </a:lnTo>
                  <a:lnTo>
                    <a:pt x="134598" y="344013"/>
                  </a:lnTo>
                  <a:lnTo>
                    <a:pt x="123657" y="347935"/>
                  </a:lnTo>
                  <a:lnTo>
                    <a:pt x="99023" y="349175"/>
                  </a:lnTo>
                  <a:lnTo>
                    <a:pt x="78715" y="342707"/>
                  </a:lnTo>
                  <a:lnTo>
                    <a:pt x="61891" y="330863"/>
                  </a:lnTo>
                  <a:lnTo>
                    <a:pt x="46614" y="313901"/>
                  </a:lnTo>
                  <a:lnTo>
                    <a:pt x="42775" y="304464"/>
                  </a:lnTo>
                  <a:lnTo>
                    <a:pt x="41628" y="284620"/>
                  </a:lnTo>
                  <a:lnTo>
                    <a:pt x="53148" y="253718"/>
                  </a:lnTo>
                  <a:lnTo>
                    <a:pt x="68075" y="239060"/>
                  </a:lnTo>
                  <a:lnTo>
                    <a:pt x="87577" y="229816"/>
                  </a:lnTo>
                  <a:lnTo>
                    <a:pt x="123695" y="225781"/>
                  </a:lnTo>
                  <a:lnTo>
                    <a:pt x="184225" y="231774"/>
                  </a:lnTo>
                  <a:lnTo>
                    <a:pt x="219532" y="238189"/>
                  </a:lnTo>
                  <a:lnTo>
                    <a:pt x="263212" y="264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00497" y="3684974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9140" y="22307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33164" y="3663917"/>
              <a:ext cx="198919" cy="184848"/>
            </a:xfrm>
            <a:custGeom>
              <a:avLst/>
              <a:gdLst/>
              <a:ahLst/>
              <a:cxnLst/>
              <a:rect l="0" t="0" r="0" b="0"/>
              <a:pathLst>
                <a:path w="198919" h="184848">
                  <a:moveTo>
                    <a:pt x="198918" y="178984"/>
                  </a:moveTo>
                  <a:lnTo>
                    <a:pt x="182151" y="173395"/>
                  </a:lnTo>
                  <a:lnTo>
                    <a:pt x="123473" y="177440"/>
                  </a:lnTo>
                  <a:lnTo>
                    <a:pt x="62035" y="184847"/>
                  </a:lnTo>
                  <a:lnTo>
                    <a:pt x="35916" y="182370"/>
                  </a:lnTo>
                  <a:lnTo>
                    <a:pt x="25909" y="177732"/>
                  </a:lnTo>
                  <a:lnTo>
                    <a:pt x="11671" y="163220"/>
                  </a:lnTo>
                  <a:lnTo>
                    <a:pt x="4563" y="141952"/>
                  </a:lnTo>
                  <a:lnTo>
                    <a:pt x="0" y="84582"/>
                  </a:lnTo>
                  <a:lnTo>
                    <a:pt x="7358" y="25609"/>
                  </a:lnTo>
                  <a:lnTo>
                    <a:pt x="94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11067" y="3895544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0" y="16907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53181" y="3613117"/>
              <a:ext cx="268458" cy="292956"/>
            </a:xfrm>
            <a:custGeom>
              <a:avLst/>
              <a:gdLst/>
              <a:ahLst/>
              <a:cxnLst/>
              <a:rect l="0" t="0" r="0" b="0"/>
              <a:pathLst>
                <a:path w="268458" h="292956">
                  <a:moveTo>
                    <a:pt x="0" y="40271"/>
                  </a:moveTo>
                  <a:lnTo>
                    <a:pt x="11178" y="23504"/>
                  </a:lnTo>
                  <a:lnTo>
                    <a:pt x="29145" y="12152"/>
                  </a:lnTo>
                  <a:lnTo>
                    <a:pt x="53897" y="4377"/>
                  </a:lnTo>
                  <a:lnTo>
                    <a:pt x="100717" y="0"/>
                  </a:lnTo>
                  <a:lnTo>
                    <a:pt x="149295" y="1043"/>
                  </a:lnTo>
                  <a:lnTo>
                    <a:pt x="175148" y="9578"/>
                  </a:lnTo>
                  <a:lnTo>
                    <a:pt x="182276" y="16300"/>
                  </a:lnTo>
                  <a:lnTo>
                    <a:pt x="185858" y="24290"/>
                  </a:lnTo>
                  <a:lnTo>
                    <a:pt x="187076" y="33127"/>
                  </a:lnTo>
                  <a:lnTo>
                    <a:pt x="184379" y="41357"/>
                  </a:lnTo>
                  <a:lnTo>
                    <a:pt x="172023" y="56742"/>
                  </a:lnTo>
                  <a:lnTo>
                    <a:pt x="145336" y="72967"/>
                  </a:lnTo>
                  <a:lnTo>
                    <a:pt x="143684" y="77277"/>
                  </a:lnTo>
                  <a:lnTo>
                    <a:pt x="147262" y="81319"/>
                  </a:lnTo>
                  <a:lnTo>
                    <a:pt x="186626" y="96213"/>
                  </a:lnTo>
                  <a:lnTo>
                    <a:pt x="237123" y="111589"/>
                  </a:lnTo>
                  <a:lnTo>
                    <a:pt x="255906" y="123051"/>
                  </a:lnTo>
                  <a:lnTo>
                    <a:pt x="261851" y="131723"/>
                  </a:lnTo>
                  <a:lnTo>
                    <a:pt x="268457" y="153836"/>
                  </a:lnTo>
                  <a:lnTo>
                    <a:pt x="265153" y="179262"/>
                  </a:lnTo>
                  <a:lnTo>
                    <a:pt x="254716" y="203820"/>
                  </a:lnTo>
                  <a:lnTo>
                    <a:pt x="229110" y="230800"/>
                  </a:lnTo>
                  <a:lnTo>
                    <a:pt x="168235" y="274019"/>
                  </a:lnTo>
                  <a:lnTo>
                    <a:pt x="134465" y="286824"/>
                  </a:lnTo>
                  <a:lnTo>
                    <a:pt x="81197" y="291744"/>
                  </a:lnTo>
                  <a:lnTo>
                    <a:pt x="52642" y="292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50940" y="3621803"/>
              <a:ext cx="179242" cy="293486"/>
            </a:xfrm>
            <a:custGeom>
              <a:avLst/>
              <a:gdLst/>
              <a:ahLst/>
              <a:cxnLst/>
              <a:rect l="0" t="0" r="0" b="0"/>
              <a:pathLst>
                <a:path w="179242" h="293486">
                  <a:moveTo>
                    <a:pt x="91795" y="0"/>
                  </a:moveTo>
                  <a:lnTo>
                    <a:pt x="49134" y="55659"/>
                  </a:lnTo>
                  <a:lnTo>
                    <a:pt x="15684" y="114087"/>
                  </a:lnTo>
                  <a:lnTo>
                    <a:pt x="3083" y="156116"/>
                  </a:lnTo>
                  <a:lnTo>
                    <a:pt x="0" y="202754"/>
                  </a:lnTo>
                  <a:lnTo>
                    <a:pt x="3424" y="228153"/>
                  </a:lnTo>
                  <a:lnTo>
                    <a:pt x="11965" y="248020"/>
                  </a:lnTo>
                  <a:lnTo>
                    <a:pt x="36512" y="279839"/>
                  </a:lnTo>
                  <a:lnTo>
                    <a:pt x="56307" y="288149"/>
                  </a:lnTo>
                  <a:lnTo>
                    <a:pt x="107142" y="293485"/>
                  </a:lnTo>
                  <a:lnTo>
                    <a:pt x="128252" y="287975"/>
                  </a:lnTo>
                  <a:lnTo>
                    <a:pt x="160868" y="265374"/>
                  </a:lnTo>
                  <a:lnTo>
                    <a:pt x="177122" y="239676"/>
                  </a:lnTo>
                  <a:lnTo>
                    <a:pt x="179241" y="219996"/>
                  </a:lnTo>
                  <a:lnTo>
                    <a:pt x="178169" y="209835"/>
                  </a:lnTo>
                  <a:lnTo>
                    <a:pt x="173944" y="201891"/>
                  </a:lnTo>
                  <a:lnTo>
                    <a:pt x="159891" y="189945"/>
                  </a:lnTo>
                  <a:lnTo>
                    <a:pt x="126660" y="182232"/>
                  </a:lnTo>
                  <a:lnTo>
                    <a:pt x="81914" y="188031"/>
                  </a:lnTo>
                  <a:lnTo>
                    <a:pt x="3915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106528" y="2387172"/>
            <a:ext cx="1273949" cy="571336"/>
            <a:chOff x="6106528" y="2387172"/>
            <a:chExt cx="1273949" cy="571336"/>
          </a:xfrm>
        </p:grpSpPr>
        <p:sp>
          <p:nvSpPr>
            <p:cNvPr id="80" name="Freeform 79"/>
            <p:cNvSpPr/>
            <p:nvPr/>
          </p:nvSpPr>
          <p:spPr>
            <a:xfrm>
              <a:off x="6106528" y="2387172"/>
              <a:ext cx="273742" cy="416230"/>
            </a:xfrm>
            <a:custGeom>
              <a:avLst/>
              <a:gdLst/>
              <a:ahLst/>
              <a:cxnLst/>
              <a:rect l="0" t="0" r="0" b="0"/>
              <a:pathLst>
                <a:path w="273742" h="416230">
                  <a:moveTo>
                    <a:pt x="0" y="87025"/>
                  </a:moveTo>
                  <a:lnTo>
                    <a:pt x="55088" y="28461"/>
                  </a:lnTo>
                  <a:lnTo>
                    <a:pt x="116028" y="0"/>
                  </a:lnTo>
                  <a:lnTo>
                    <a:pt x="153052" y="148"/>
                  </a:lnTo>
                  <a:lnTo>
                    <a:pt x="188069" y="13190"/>
                  </a:lnTo>
                  <a:lnTo>
                    <a:pt x="215082" y="37462"/>
                  </a:lnTo>
                  <a:lnTo>
                    <a:pt x="236765" y="91576"/>
                  </a:lnTo>
                  <a:lnTo>
                    <a:pt x="249193" y="147845"/>
                  </a:lnTo>
                  <a:lnTo>
                    <a:pt x="248530" y="199022"/>
                  </a:lnTo>
                  <a:lnTo>
                    <a:pt x="240925" y="253180"/>
                  </a:lnTo>
                  <a:lnTo>
                    <a:pt x="231263" y="308611"/>
                  </a:lnTo>
                  <a:lnTo>
                    <a:pt x="211928" y="364371"/>
                  </a:lnTo>
                  <a:lnTo>
                    <a:pt x="186796" y="395239"/>
                  </a:lnTo>
                  <a:lnTo>
                    <a:pt x="151533" y="413614"/>
                  </a:lnTo>
                  <a:lnTo>
                    <a:pt x="128179" y="416229"/>
                  </a:lnTo>
                  <a:lnTo>
                    <a:pt x="79002" y="408376"/>
                  </a:lnTo>
                  <a:lnTo>
                    <a:pt x="49275" y="393330"/>
                  </a:lnTo>
                  <a:lnTo>
                    <a:pt x="44548" y="385984"/>
                  </a:lnTo>
                  <a:lnTo>
                    <a:pt x="42416" y="368464"/>
                  </a:lnTo>
                  <a:lnTo>
                    <a:pt x="48487" y="352099"/>
                  </a:lnTo>
                  <a:lnTo>
                    <a:pt x="53382" y="344459"/>
                  </a:lnTo>
                  <a:lnTo>
                    <a:pt x="68179" y="332851"/>
                  </a:lnTo>
                  <a:lnTo>
                    <a:pt x="111863" y="315867"/>
                  </a:lnTo>
                  <a:lnTo>
                    <a:pt x="166723" y="316888"/>
                  </a:lnTo>
                  <a:lnTo>
                    <a:pt x="226432" y="321423"/>
                  </a:lnTo>
                  <a:lnTo>
                    <a:pt x="273741" y="329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58908" y="2432082"/>
              <a:ext cx="14564" cy="379027"/>
            </a:xfrm>
            <a:custGeom>
              <a:avLst/>
              <a:gdLst/>
              <a:ahLst/>
              <a:cxnLst/>
              <a:rect l="0" t="0" r="0" b="0"/>
              <a:pathLst>
                <a:path w="14564" h="379027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14563" y="184276"/>
                  </a:lnTo>
                  <a:lnTo>
                    <a:pt x="10068" y="243724"/>
                  </a:lnTo>
                  <a:lnTo>
                    <a:pt x="6916" y="300202"/>
                  </a:lnTo>
                  <a:lnTo>
                    <a:pt x="5852" y="358604"/>
                  </a:lnTo>
                  <a:lnTo>
                    <a:pt x="558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01368" y="2747937"/>
              <a:ext cx="110806" cy="210571"/>
            </a:xfrm>
            <a:custGeom>
              <a:avLst/>
              <a:gdLst/>
              <a:ahLst/>
              <a:cxnLst/>
              <a:rect l="0" t="0" r="0" b="0"/>
              <a:pathLst>
                <a:path w="110806" h="210571">
                  <a:moveTo>
                    <a:pt x="0" y="0"/>
                  </a:moveTo>
                  <a:lnTo>
                    <a:pt x="52704" y="38257"/>
                  </a:lnTo>
                  <a:lnTo>
                    <a:pt x="96382" y="94018"/>
                  </a:lnTo>
                  <a:lnTo>
                    <a:pt x="107177" y="118605"/>
                  </a:lnTo>
                  <a:lnTo>
                    <a:pt x="110805" y="143960"/>
                  </a:lnTo>
                  <a:lnTo>
                    <a:pt x="108518" y="166928"/>
                  </a:lnTo>
                  <a:lnTo>
                    <a:pt x="100483" y="185715"/>
                  </a:lnTo>
                  <a:lnTo>
                    <a:pt x="8422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64580" y="2394277"/>
              <a:ext cx="368498" cy="400785"/>
            </a:xfrm>
            <a:custGeom>
              <a:avLst/>
              <a:gdLst/>
              <a:ahLst/>
              <a:cxnLst/>
              <a:rect l="0" t="0" r="0" b="0"/>
              <a:pathLst>
                <a:path w="368498" h="400785">
                  <a:moveTo>
                    <a:pt x="0" y="79920"/>
                  </a:moveTo>
                  <a:lnTo>
                    <a:pt x="9575" y="48637"/>
                  </a:lnTo>
                  <a:lnTo>
                    <a:pt x="20243" y="32481"/>
                  </a:lnTo>
                  <a:lnTo>
                    <a:pt x="50582" y="10232"/>
                  </a:lnTo>
                  <a:lnTo>
                    <a:pt x="94796" y="0"/>
                  </a:lnTo>
                  <a:lnTo>
                    <a:pt x="124800" y="3845"/>
                  </a:lnTo>
                  <a:lnTo>
                    <a:pt x="151393" y="14523"/>
                  </a:lnTo>
                  <a:lnTo>
                    <a:pt x="171011" y="30967"/>
                  </a:lnTo>
                  <a:lnTo>
                    <a:pt x="195210" y="65545"/>
                  </a:lnTo>
                  <a:lnTo>
                    <a:pt x="211609" y="116605"/>
                  </a:lnTo>
                  <a:lnTo>
                    <a:pt x="218055" y="178760"/>
                  </a:lnTo>
                  <a:lnTo>
                    <a:pt x="212395" y="229165"/>
                  </a:lnTo>
                  <a:lnTo>
                    <a:pt x="209041" y="253875"/>
                  </a:lnTo>
                  <a:lnTo>
                    <a:pt x="181960" y="312183"/>
                  </a:lnTo>
                  <a:lnTo>
                    <a:pt x="144787" y="364273"/>
                  </a:lnTo>
                  <a:lnTo>
                    <a:pt x="120629" y="390210"/>
                  </a:lnTo>
                  <a:lnTo>
                    <a:pt x="96506" y="399151"/>
                  </a:lnTo>
                  <a:lnTo>
                    <a:pt x="68628" y="400784"/>
                  </a:lnTo>
                  <a:lnTo>
                    <a:pt x="44540" y="393712"/>
                  </a:lnTo>
                  <a:lnTo>
                    <a:pt x="25255" y="379650"/>
                  </a:lnTo>
                  <a:lnTo>
                    <a:pt x="16837" y="370987"/>
                  </a:lnTo>
                  <a:lnTo>
                    <a:pt x="7482" y="348883"/>
                  </a:lnTo>
                  <a:lnTo>
                    <a:pt x="4495" y="324631"/>
                  </a:lnTo>
                  <a:lnTo>
                    <a:pt x="7067" y="302154"/>
                  </a:lnTo>
                  <a:lnTo>
                    <a:pt x="18349" y="283585"/>
                  </a:lnTo>
                  <a:lnTo>
                    <a:pt x="36231" y="268704"/>
                  </a:lnTo>
                  <a:lnTo>
                    <a:pt x="72606" y="254919"/>
                  </a:lnTo>
                  <a:lnTo>
                    <a:pt x="113020" y="251484"/>
                  </a:lnTo>
                  <a:lnTo>
                    <a:pt x="171717" y="260211"/>
                  </a:lnTo>
                  <a:lnTo>
                    <a:pt x="222065" y="269820"/>
                  </a:lnTo>
                  <a:lnTo>
                    <a:pt x="274027" y="283195"/>
                  </a:lnTo>
                  <a:lnTo>
                    <a:pt x="332810" y="303087"/>
                  </a:lnTo>
                  <a:lnTo>
                    <a:pt x="368497" y="311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27834" y="2453139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0"/>
                  </a:moveTo>
                  <a:lnTo>
                    <a:pt x="34684" y="63428"/>
                  </a:lnTo>
                  <a:lnTo>
                    <a:pt x="20976" y="117814"/>
                  </a:lnTo>
                  <a:lnTo>
                    <a:pt x="13624" y="179578"/>
                  </a:lnTo>
                  <a:lnTo>
                    <a:pt x="11445" y="239212"/>
                  </a:lnTo>
                  <a:lnTo>
                    <a:pt x="10800" y="290807"/>
                  </a:lnTo>
                  <a:lnTo>
                    <a:pt x="7489" y="32949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48685" y="2411026"/>
              <a:ext cx="200207" cy="224613"/>
            </a:xfrm>
            <a:custGeom>
              <a:avLst/>
              <a:gdLst/>
              <a:ahLst/>
              <a:cxnLst/>
              <a:rect l="0" t="0" r="0" b="0"/>
              <a:pathLst>
                <a:path w="200207" h="224613">
                  <a:moveTo>
                    <a:pt x="200206" y="168455"/>
                  </a:moveTo>
                  <a:lnTo>
                    <a:pt x="146331" y="186414"/>
                  </a:lnTo>
                  <a:lnTo>
                    <a:pt x="84285" y="207096"/>
                  </a:lnTo>
                  <a:lnTo>
                    <a:pt x="31736" y="224612"/>
                  </a:lnTo>
                  <a:lnTo>
                    <a:pt x="22382" y="224611"/>
                  </a:lnTo>
                  <a:lnTo>
                    <a:pt x="5750" y="218370"/>
                  </a:lnTo>
                  <a:lnTo>
                    <a:pt x="1549" y="211090"/>
                  </a:lnTo>
                  <a:lnTo>
                    <a:pt x="0" y="190524"/>
                  </a:lnTo>
                  <a:lnTo>
                    <a:pt x="8537" y="130787"/>
                  </a:lnTo>
                  <a:lnTo>
                    <a:pt x="21489" y="68901"/>
                  </a:lnTo>
                  <a:lnTo>
                    <a:pt x="39183" y="9861"/>
                  </a:lnTo>
                  <a:lnTo>
                    <a:pt x="42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1032662" y="3411233"/>
            <a:ext cx="586361" cy="711811"/>
          </a:xfrm>
          <a:custGeom>
            <a:avLst/>
            <a:gdLst/>
            <a:ahLst/>
            <a:cxnLst/>
            <a:rect l="0" t="0" r="0" b="0"/>
            <a:pathLst>
              <a:path w="586361" h="711811">
                <a:moveTo>
                  <a:pt x="367628" y="0"/>
                </a:moveTo>
                <a:lnTo>
                  <a:pt x="309011" y="0"/>
                </a:lnTo>
                <a:lnTo>
                  <a:pt x="249294" y="8333"/>
                </a:lnTo>
                <a:lnTo>
                  <a:pt x="200754" y="15684"/>
                </a:lnTo>
                <a:lnTo>
                  <a:pt x="173644" y="30643"/>
                </a:lnTo>
                <a:lnTo>
                  <a:pt x="114551" y="79480"/>
                </a:lnTo>
                <a:lnTo>
                  <a:pt x="73922" y="125360"/>
                </a:lnTo>
                <a:lnTo>
                  <a:pt x="40420" y="187766"/>
                </a:lnTo>
                <a:lnTo>
                  <a:pt x="25397" y="232451"/>
                </a:lnTo>
                <a:lnTo>
                  <a:pt x="15284" y="293289"/>
                </a:lnTo>
                <a:lnTo>
                  <a:pt x="3534" y="345019"/>
                </a:lnTo>
                <a:lnTo>
                  <a:pt x="0" y="400297"/>
                </a:lnTo>
                <a:lnTo>
                  <a:pt x="4891" y="456277"/>
                </a:lnTo>
                <a:lnTo>
                  <a:pt x="17123" y="512395"/>
                </a:lnTo>
                <a:lnTo>
                  <a:pt x="33923" y="565421"/>
                </a:lnTo>
                <a:lnTo>
                  <a:pt x="73111" y="628316"/>
                </a:lnTo>
                <a:lnTo>
                  <a:pt x="89333" y="644240"/>
                </a:lnTo>
                <a:lnTo>
                  <a:pt x="145698" y="680644"/>
                </a:lnTo>
                <a:lnTo>
                  <a:pt x="199062" y="704458"/>
                </a:lnTo>
                <a:lnTo>
                  <a:pt x="222520" y="710836"/>
                </a:lnTo>
                <a:lnTo>
                  <a:pt x="282119" y="711810"/>
                </a:lnTo>
                <a:lnTo>
                  <a:pt x="339299" y="706673"/>
                </a:lnTo>
                <a:lnTo>
                  <a:pt x="376002" y="700195"/>
                </a:lnTo>
                <a:lnTo>
                  <a:pt x="418675" y="679119"/>
                </a:lnTo>
                <a:lnTo>
                  <a:pt x="479732" y="624624"/>
                </a:lnTo>
                <a:lnTo>
                  <a:pt x="537436" y="574384"/>
                </a:lnTo>
                <a:lnTo>
                  <a:pt x="569728" y="521551"/>
                </a:lnTo>
                <a:lnTo>
                  <a:pt x="582672" y="458640"/>
                </a:lnTo>
                <a:lnTo>
                  <a:pt x="586360" y="403374"/>
                </a:lnTo>
                <a:lnTo>
                  <a:pt x="577037" y="344278"/>
                </a:lnTo>
                <a:lnTo>
                  <a:pt x="563930" y="282215"/>
                </a:lnTo>
                <a:lnTo>
                  <a:pt x="547737" y="224895"/>
                </a:lnTo>
                <a:lnTo>
                  <a:pt x="513169" y="168512"/>
                </a:lnTo>
                <a:lnTo>
                  <a:pt x="463145" y="107139"/>
                </a:lnTo>
                <a:lnTo>
                  <a:pt x="447515" y="93241"/>
                </a:lnTo>
                <a:lnTo>
                  <a:pt x="409742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3153207" y="2263626"/>
            <a:ext cx="760235" cy="851628"/>
          </a:xfrm>
          <a:custGeom>
            <a:avLst/>
            <a:gdLst/>
            <a:ahLst/>
            <a:cxnLst/>
            <a:rect l="0" t="0" r="0" b="0"/>
            <a:pathLst>
              <a:path w="760235" h="851628">
                <a:moveTo>
                  <a:pt x="236969" y="0"/>
                </a:moveTo>
                <a:lnTo>
                  <a:pt x="193006" y="20244"/>
                </a:lnTo>
                <a:lnTo>
                  <a:pt x="153546" y="54562"/>
                </a:lnTo>
                <a:lnTo>
                  <a:pt x="114704" y="111127"/>
                </a:lnTo>
                <a:lnTo>
                  <a:pt x="79116" y="173053"/>
                </a:lnTo>
                <a:lnTo>
                  <a:pt x="58007" y="207643"/>
                </a:lnTo>
                <a:lnTo>
                  <a:pt x="35502" y="260555"/>
                </a:lnTo>
                <a:lnTo>
                  <a:pt x="19792" y="308311"/>
                </a:lnTo>
                <a:lnTo>
                  <a:pt x="10143" y="361973"/>
                </a:lnTo>
                <a:lnTo>
                  <a:pt x="5595" y="418817"/>
                </a:lnTo>
                <a:lnTo>
                  <a:pt x="409" y="477484"/>
                </a:lnTo>
                <a:lnTo>
                  <a:pt x="4368" y="539115"/>
                </a:lnTo>
                <a:lnTo>
                  <a:pt x="0" y="602142"/>
                </a:lnTo>
                <a:lnTo>
                  <a:pt x="15465" y="662265"/>
                </a:lnTo>
                <a:lnTo>
                  <a:pt x="48286" y="712485"/>
                </a:lnTo>
                <a:lnTo>
                  <a:pt x="103061" y="768173"/>
                </a:lnTo>
                <a:lnTo>
                  <a:pt x="154301" y="796387"/>
                </a:lnTo>
                <a:lnTo>
                  <a:pt x="209504" y="821863"/>
                </a:lnTo>
                <a:lnTo>
                  <a:pt x="259247" y="839350"/>
                </a:lnTo>
                <a:lnTo>
                  <a:pt x="314149" y="848821"/>
                </a:lnTo>
                <a:lnTo>
                  <a:pt x="371751" y="851627"/>
                </a:lnTo>
                <a:lnTo>
                  <a:pt x="432438" y="846986"/>
                </a:lnTo>
                <a:lnTo>
                  <a:pt x="495290" y="831447"/>
                </a:lnTo>
                <a:lnTo>
                  <a:pt x="549778" y="817654"/>
                </a:lnTo>
                <a:lnTo>
                  <a:pt x="612252" y="776408"/>
                </a:lnTo>
                <a:lnTo>
                  <a:pt x="673358" y="726111"/>
                </a:lnTo>
                <a:lnTo>
                  <a:pt x="698502" y="688537"/>
                </a:lnTo>
                <a:lnTo>
                  <a:pt x="723889" y="640359"/>
                </a:lnTo>
                <a:lnTo>
                  <a:pt x="752731" y="582856"/>
                </a:lnTo>
                <a:lnTo>
                  <a:pt x="760234" y="531837"/>
                </a:lnTo>
                <a:lnTo>
                  <a:pt x="756869" y="472267"/>
                </a:lnTo>
                <a:lnTo>
                  <a:pt x="748462" y="410163"/>
                </a:lnTo>
                <a:lnTo>
                  <a:pt x="735141" y="351512"/>
                </a:lnTo>
                <a:lnTo>
                  <a:pt x="723567" y="318231"/>
                </a:lnTo>
                <a:lnTo>
                  <a:pt x="685769" y="262343"/>
                </a:lnTo>
                <a:lnTo>
                  <a:pt x="644034" y="201135"/>
                </a:lnTo>
                <a:lnTo>
                  <a:pt x="593548" y="148757"/>
                </a:lnTo>
                <a:lnTo>
                  <a:pt x="531645" y="111653"/>
                </a:lnTo>
                <a:lnTo>
                  <a:pt x="468585" y="78539"/>
                </a:lnTo>
                <a:lnTo>
                  <a:pt x="435837" y="68245"/>
                </a:lnTo>
                <a:lnTo>
                  <a:pt x="383443" y="64174"/>
                </a:lnTo>
                <a:lnTo>
                  <a:pt x="342254" y="631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771990" y="3432290"/>
            <a:ext cx="699468" cy="631354"/>
          </a:xfrm>
          <a:custGeom>
            <a:avLst/>
            <a:gdLst/>
            <a:ahLst/>
            <a:cxnLst/>
            <a:rect l="0" t="0" r="0" b="0"/>
            <a:pathLst>
              <a:path w="699468" h="631354">
                <a:moveTo>
                  <a:pt x="323181" y="84228"/>
                </a:moveTo>
                <a:lnTo>
                  <a:pt x="312002" y="73049"/>
                </a:lnTo>
                <a:lnTo>
                  <a:pt x="294036" y="67561"/>
                </a:lnTo>
                <a:lnTo>
                  <a:pt x="271623" y="66292"/>
                </a:lnTo>
                <a:lnTo>
                  <a:pt x="212449" y="72493"/>
                </a:lnTo>
                <a:lnTo>
                  <a:pt x="155394" y="93326"/>
                </a:lnTo>
                <a:lnTo>
                  <a:pt x="94732" y="118807"/>
                </a:lnTo>
                <a:lnTo>
                  <a:pt x="71438" y="140877"/>
                </a:lnTo>
                <a:lnTo>
                  <a:pt x="36695" y="183975"/>
                </a:lnTo>
                <a:lnTo>
                  <a:pt x="14977" y="241195"/>
                </a:lnTo>
                <a:lnTo>
                  <a:pt x="0" y="300910"/>
                </a:lnTo>
                <a:lnTo>
                  <a:pt x="866" y="343012"/>
                </a:lnTo>
                <a:lnTo>
                  <a:pt x="8815" y="405565"/>
                </a:lnTo>
                <a:lnTo>
                  <a:pt x="36522" y="453678"/>
                </a:lnTo>
                <a:lnTo>
                  <a:pt x="85770" y="516928"/>
                </a:lnTo>
                <a:lnTo>
                  <a:pt x="146669" y="578203"/>
                </a:lnTo>
                <a:lnTo>
                  <a:pt x="204400" y="612878"/>
                </a:lnTo>
                <a:lnTo>
                  <a:pt x="240413" y="625610"/>
                </a:lnTo>
                <a:lnTo>
                  <a:pt x="303798" y="630505"/>
                </a:lnTo>
                <a:lnTo>
                  <a:pt x="355262" y="631353"/>
                </a:lnTo>
                <a:lnTo>
                  <a:pt x="404436" y="628484"/>
                </a:lnTo>
                <a:lnTo>
                  <a:pt x="462973" y="617034"/>
                </a:lnTo>
                <a:lnTo>
                  <a:pt x="525340" y="596921"/>
                </a:lnTo>
                <a:lnTo>
                  <a:pt x="584116" y="564607"/>
                </a:lnTo>
                <a:lnTo>
                  <a:pt x="647030" y="515872"/>
                </a:lnTo>
                <a:lnTo>
                  <a:pt x="677139" y="482226"/>
                </a:lnTo>
                <a:lnTo>
                  <a:pt x="692959" y="446518"/>
                </a:lnTo>
                <a:lnTo>
                  <a:pt x="699467" y="406302"/>
                </a:lnTo>
                <a:lnTo>
                  <a:pt x="690393" y="345139"/>
                </a:lnTo>
                <a:lnTo>
                  <a:pt x="677649" y="307764"/>
                </a:lnTo>
                <a:lnTo>
                  <a:pt x="655936" y="274463"/>
                </a:lnTo>
                <a:lnTo>
                  <a:pt x="608009" y="213752"/>
                </a:lnTo>
                <a:lnTo>
                  <a:pt x="548980" y="152202"/>
                </a:lnTo>
                <a:lnTo>
                  <a:pt x="497201" y="106580"/>
                </a:lnTo>
                <a:lnTo>
                  <a:pt x="448052" y="77203"/>
                </a:lnTo>
                <a:lnTo>
                  <a:pt x="385638" y="40236"/>
                </a:lnTo>
                <a:lnTo>
                  <a:pt x="328026" y="12635"/>
                </a:lnTo>
                <a:lnTo>
                  <a:pt x="30212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628344" y="2255533"/>
            <a:ext cx="905901" cy="713319"/>
          </a:xfrm>
          <a:custGeom>
            <a:avLst/>
            <a:gdLst/>
            <a:ahLst/>
            <a:cxnLst/>
            <a:rect l="0" t="0" r="0" b="0"/>
            <a:pathLst>
              <a:path w="905901" h="713319">
                <a:moveTo>
                  <a:pt x="499448" y="18622"/>
                </a:moveTo>
                <a:lnTo>
                  <a:pt x="444404" y="1833"/>
                </a:lnTo>
                <a:lnTo>
                  <a:pt x="406449" y="0"/>
                </a:lnTo>
                <a:lnTo>
                  <a:pt x="348584" y="9268"/>
                </a:lnTo>
                <a:lnTo>
                  <a:pt x="298380" y="18970"/>
                </a:lnTo>
                <a:lnTo>
                  <a:pt x="246461" y="29254"/>
                </a:lnTo>
                <a:lnTo>
                  <a:pt x="212705" y="38555"/>
                </a:lnTo>
                <a:lnTo>
                  <a:pt x="156026" y="70003"/>
                </a:lnTo>
                <a:lnTo>
                  <a:pt x="116277" y="99091"/>
                </a:lnTo>
                <a:lnTo>
                  <a:pt x="77490" y="152584"/>
                </a:lnTo>
                <a:lnTo>
                  <a:pt x="42272" y="213236"/>
                </a:lnTo>
                <a:lnTo>
                  <a:pt x="19447" y="272931"/>
                </a:lnTo>
                <a:lnTo>
                  <a:pt x="4767" y="329945"/>
                </a:lnTo>
                <a:lnTo>
                  <a:pt x="0" y="355860"/>
                </a:lnTo>
                <a:lnTo>
                  <a:pt x="3893" y="404504"/>
                </a:lnTo>
                <a:lnTo>
                  <a:pt x="12456" y="461680"/>
                </a:lnTo>
                <a:lnTo>
                  <a:pt x="23572" y="512677"/>
                </a:lnTo>
                <a:lnTo>
                  <a:pt x="59980" y="571821"/>
                </a:lnTo>
                <a:lnTo>
                  <a:pt x="114376" y="609391"/>
                </a:lnTo>
                <a:lnTo>
                  <a:pt x="167581" y="642461"/>
                </a:lnTo>
                <a:lnTo>
                  <a:pt x="222544" y="671264"/>
                </a:lnTo>
                <a:lnTo>
                  <a:pt x="277934" y="691967"/>
                </a:lnTo>
                <a:lnTo>
                  <a:pt x="325971" y="706389"/>
                </a:lnTo>
                <a:lnTo>
                  <a:pt x="383447" y="711395"/>
                </a:lnTo>
                <a:lnTo>
                  <a:pt x="428784" y="712566"/>
                </a:lnTo>
                <a:lnTo>
                  <a:pt x="476231" y="713086"/>
                </a:lnTo>
                <a:lnTo>
                  <a:pt x="524614" y="713318"/>
                </a:lnTo>
                <a:lnTo>
                  <a:pt x="575535" y="707859"/>
                </a:lnTo>
                <a:lnTo>
                  <a:pt x="631418" y="695534"/>
                </a:lnTo>
                <a:lnTo>
                  <a:pt x="688316" y="678352"/>
                </a:lnTo>
                <a:lnTo>
                  <a:pt x="747759" y="646281"/>
                </a:lnTo>
                <a:lnTo>
                  <a:pt x="763255" y="637103"/>
                </a:lnTo>
                <a:lnTo>
                  <a:pt x="783591" y="611307"/>
                </a:lnTo>
                <a:lnTo>
                  <a:pt x="818796" y="554076"/>
                </a:lnTo>
                <a:lnTo>
                  <a:pt x="860925" y="499508"/>
                </a:lnTo>
                <a:lnTo>
                  <a:pt x="896022" y="438661"/>
                </a:lnTo>
                <a:lnTo>
                  <a:pt x="905900" y="383674"/>
                </a:lnTo>
                <a:lnTo>
                  <a:pt x="903238" y="328517"/>
                </a:lnTo>
                <a:lnTo>
                  <a:pt x="889518" y="271948"/>
                </a:lnTo>
                <a:lnTo>
                  <a:pt x="861679" y="213114"/>
                </a:lnTo>
                <a:lnTo>
                  <a:pt x="845032" y="181145"/>
                </a:lnTo>
                <a:lnTo>
                  <a:pt x="810380" y="142060"/>
                </a:lnTo>
                <a:lnTo>
                  <a:pt x="765978" y="113498"/>
                </a:lnTo>
                <a:lnTo>
                  <a:pt x="712754" y="90915"/>
                </a:lnTo>
                <a:lnTo>
                  <a:pt x="660039" y="83595"/>
                </a:lnTo>
                <a:lnTo>
                  <a:pt x="604733" y="817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4274570" y="3527046"/>
            <a:ext cx="4918981" cy="675015"/>
            <a:chOff x="4274570" y="3527046"/>
            <a:chExt cx="4918981" cy="675015"/>
          </a:xfrm>
        </p:grpSpPr>
        <p:sp>
          <p:nvSpPr>
            <p:cNvPr id="91" name="Freeform 90"/>
            <p:cNvSpPr/>
            <p:nvPr/>
          </p:nvSpPr>
          <p:spPr>
            <a:xfrm>
              <a:off x="4439513" y="3527046"/>
              <a:ext cx="435182" cy="611013"/>
            </a:xfrm>
            <a:custGeom>
              <a:avLst/>
              <a:gdLst/>
              <a:ahLst/>
              <a:cxnLst/>
              <a:rect l="0" t="0" r="0" b="0"/>
              <a:pathLst>
                <a:path w="435182" h="611013">
                  <a:moveTo>
                    <a:pt x="108798" y="0"/>
                  </a:moveTo>
                  <a:lnTo>
                    <a:pt x="99733" y="58617"/>
                  </a:lnTo>
                  <a:lnTo>
                    <a:pt x="87009" y="121453"/>
                  </a:lnTo>
                  <a:lnTo>
                    <a:pt x="80115" y="173247"/>
                  </a:lnTo>
                  <a:lnTo>
                    <a:pt x="74952" y="223688"/>
                  </a:lnTo>
                  <a:lnTo>
                    <a:pt x="66014" y="270219"/>
                  </a:lnTo>
                  <a:lnTo>
                    <a:pt x="59076" y="331579"/>
                  </a:lnTo>
                  <a:lnTo>
                    <a:pt x="53901" y="389144"/>
                  </a:lnTo>
                  <a:lnTo>
                    <a:pt x="38311" y="451285"/>
                  </a:lnTo>
                  <a:lnTo>
                    <a:pt x="21021" y="510768"/>
                  </a:lnTo>
                  <a:lnTo>
                    <a:pt x="7014" y="564233"/>
                  </a:lnTo>
                  <a:lnTo>
                    <a:pt x="0" y="587683"/>
                  </a:lnTo>
                  <a:lnTo>
                    <a:pt x="1170" y="596510"/>
                  </a:lnTo>
                  <a:lnTo>
                    <a:pt x="5461" y="603564"/>
                  </a:lnTo>
                  <a:lnTo>
                    <a:pt x="11830" y="609436"/>
                  </a:lnTo>
                  <a:lnTo>
                    <a:pt x="19586" y="611012"/>
                  </a:lnTo>
                  <a:lnTo>
                    <a:pt x="80039" y="592983"/>
                  </a:lnTo>
                  <a:lnTo>
                    <a:pt x="142328" y="579043"/>
                  </a:lnTo>
                  <a:lnTo>
                    <a:pt x="196721" y="571651"/>
                  </a:lnTo>
                  <a:lnTo>
                    <a:pt x="257292" y="569462"/>
                  </a:lnTo>
                  <a:lnTo>
                    <a:pt x="316573" y="571932"/>
                  </a:lnTo>
                  <a:lnTo>
                    <a:pt x="368062" y="580073"/>
                  </a:lnTo>
                  <a:lnTo>
                    <a:pt x="406715" y="586774"/>
                  </a:lnTo>
                  <a:lnTo>
                    <a:pt x="435181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85223" y="4116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00994" y="3754979"/>
              <a:ext cx="192516" cy="319550"/>
            </a:xfrm>
            <a:custGeom>
              <a:avLst/>
              <a:gdLst/>
              <a:ahLst/>
              <a:cxnLst/>
              <a:rect l="0" t="0" r="0" b="0"/>
              <a:pathLst>
                <a:path w="192516" h="319550">
                  <a:moveTo>
                    <a:pt x="0" y="161622"/>
                  </a:moveTo>
                  <a:lnTo>
                    <a:pt x="48931" y="161622"/>
                  </a:lnTo>
                  <a:lnTo>
                    <a:pt x="108062" y="156033"/>
                  </a:lnTo>
                  <a:lnTo>
                    <a:pt x="155227" y="142493"/>
                  </a:lnTo>
                  <a:lnTo>
                    <a:pt x="172715" y="131283"/>
                  </a:lnTo>
                  <a:lnTo>
                    <a:pt x="185167" y="115383"/>
                  </a:lnTo>
                  <a:lnTo>
                    <a:pt x="190126" y="106229"/>
                  </a:lnTo>
                  <a:lnTo>
                    <a:pt x="192515" y="83581"/>
                  </a:lnTo>
                  <a:lnTo>
                    <a:pt x="188508" y="59087"/>
                  </a:lnTo>
                  <a:lnTo>
                    <a:pt x="178928" y="36502"/>
                  </a:lnTo>
                  <a:lnTo>
                    <a:pt x="163752" y="21005"/>
                  </a:lnTo>
                  <a:lnTo>
                    <a:pt x="125413" y="1525"/>
                  </a:lnTo>
                  <a:lnTo>
                    <a:pt x="104872" y="0"/>
                  </a:lnTo>
                  <a:lnTo>
                    <a:pt x="63090" y="8554"/>
                  </a:lnTo>
                  <a:lnTo>
                    <a:pt x="37151" y="23722"/>
                  </a:lnTo>
                  <a:lnTo>
                    <a:pt x="25091" y="39501"/>
                  </a:lnTo>
                  <a:lnTo>
                    <a:pt x="7816" y="78228"/>
                  </a:lnTo>
                  <a:lnTo>
                    <a:pt x="1544" y="136483"/>
                  </a:lnTo>
                  <a:lnTo>
                    <a:pt x="3425" y="198077"/>
                  </a:lnTo>
                  <a:lnTo>
                    <a:pt x="14715" y="244732"/>
                  </a:lnTo>
                  <a:lnTo>
                    <a:pt x="30357" y="271515"/>
                  </a:lnTo>
                  <a:lnTo>
                    <a:pt x="55398" y="294268"/>
                  </a:lnTo>
                  <a:lnTo>
                    <a:pt x="85045" y="310239"/>
                  </a:lnTo>
                  <a:lnTo>
                    <a:pt x="136871" y="319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12216" y="3768180"/>
              <a:ext cx="199391" cy="276272"/>
            </a:xfrm>
            <a:custGeom>
              <a:avLst/>
              <a:gdLst/>
              <a:ahLst/>
              <a:cxnLst/>
              <a:rect l="0" t="0" r="0" b="0"/>
              <a:pathLst>
                <a:path w="199391" h="276272">
                  <a:moveTo>
                    <a:pt x="178333" y="169478"/>
                  </a:moveTo>
                  <a:lnTo>
                    <a:pt x="186666" y="132000"/>
                  </a:lnTo>
                  <a:lnTo>
                    <a:pt x="185091" y="94032"/>
                  </a:lnTo>
                  <a:lnTo>
                    <a:pt x="178997" y="69266"/>
                  </a:lnTo>
                  <a:lnTo>
                    <a:pt x="156021" y="34303"/>
                  </a:lnTo>
                  <a:lnTo>
                    <a:pt x="123363" y="4866"/>
                  </a:lnTo>
                  <a:lnTo>
                    <a:pt x="100480" y="0"/>
                  </a:lnTo>
                  <a:lnTo>
                    <a:pt x="75881" y="2908"/>
                  </a:lnTo>
                  <a:lnTo>
                    <a:pt x="53250" y="11998"/>
                  </a:lnTo>
                  <a:lnTo>
                    <a:pt x="37733" y="26957"/>
                  </a:lnTo>
                  <a:lnTo>
                    <a:pt x="18239" y="65156"/>
                  </a:lnTo>
                  <a:lnTo>
                    <a:pt x="2645" y="128415"/>
                  </a:lnTo>
                  <a:lnTo>
                    <a:pt x="0" y="189312"/>
                  </a:lnTo>
                  <a:lnTo>
                    <a:pt x="5130" y="229167"/>
                  </a:lnTo>
                  <a:lnTo>
                    <a:pt x="14007" y="249039"/>
                  </a:lnTo>
                  <a:lnTo>
                    <a:pt x="19649" y="257614"/>
                  </a:lnTo>
                  <a:lnTo>
                    <a:pt x="35277" y="270260"/>
                  </a:lnTo>
                  <a:lnTo>
                    <a:pt x="44358" y="275270"/>
                  </a:lnTo>
                  <a:lnTo>
                    <a:pt x="52751" y="276271"/>
                  </a:lnTo>
                  <a:lnTo>
                    <a:pt x="68316" y="271143"/>
                  </a:lnTo>
                  <a:lnTo>
                    <a:pt x="79914" y="257946"/>
                  </a:lnTo>
                  <a:lnTo>
                    <a:pt x="116994" y="199232"/>
                  </a:lnTo>
                  <a:lnTo>
                    <a:pt x="131208" y="157417"/>
                  </a:lnTo>
                  <a:lnTo>
                    <a:pt x="134734" y="129379"/>
                  </a:lnTo>
                  <a:lnTo>
                    <a:pt x="145664" y="181969"/>
                  </a:lnTo>
                  <a:lnTo>
                    <a:pt x="168977" y="227490"/>
                  </a:lnTo>
                  <a:lnTo>
                    <a:pt x="199390" y="274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41581" y="3787597"/>
              <a:ext cx="238916" cy="252195"/>
            </a:xfrm>
            <a:custGeom>
              <a:avLst/>
              <a:gdLst/>
              <a:ahLst/>
              <a:cxnLst/>
              <a:rect l="0" t="0" r="0" b="0"/>
              <a:pathLst>
                <a:path w="238916" h="252195">
                  <a:moveTo>
                    <a:pt x="170066" y="23719"/>
                  </a:moveTo>
                  <a:lnTo>
                    <a:pt x="143680" y="8077"/>
                  </a:lnTo>
                  <a:lnTo>
                    <a:pt x="120514" y="0"/>
                  </a:lnTo>
                  <a:lnTo>
                    <a:pt x="81165" y="53"/>
                  </a:lnTo>
                  <a:lnTo>
                    <a:pt x="45459" y="7478"/>
                  </a:lnTo>
                  <a:lnTo>
                    <a:pt x="18242" y="22676"/>
                  </a:lnTo>
                  <a:lnTo>
                    <a:pt x="5883" y="41583"/>
                  </a:lnTo>
                  <a:lnTo>
                    <a:pt x="949" y="53175"/>
                  </a:lnTo>
                  <a:lnTo>
                    <a:pt x="0" y="63244"/>
                  </a:lnTo>
                  <a:lnTo>
                    <a:pt x="5184" y="80670"/>
                  </a:lnTo>
                  <a:lnTo>
                    <a:pt x="18406" y="93094"/>
                  </a:lnTo>
                  <a:lnTo>
                    <a:pt x="75860" y="118095"/>
                  </a:lnTo>
                  <a:lnTo>
                    <a:pt x="98951" y="124156"/>
                  </a:lnTo>
                  <a:lnTo>
                    <a:pt x="155196" y="131166"/>
                  </a:lnTo>
                  <a:lnTo>
                    <a:pt x="200794" y="143469"/>
                  </a:lnTo>
                  <a:lnTo>
                    <a:pt x="219208" y="156489"/>
                  </a:lnTo>
                  <a:lnTo>
                    <a:pt x="227394" y="164875"/>
                  </a:lnTo>
                  <a:lnTo>
                    <a:pt x="236489" y="186670"/>
                  </a:lnTo>
                  <a:lnTo>
                    <a:pt x="238915" y="199034"/>
                  </a:lnTo>
                  <a:lnTo>
                    <a:pt x="235371" y="219010"/>
                  </a:lnTo>
                  <a:lnTo>
                    <a:pt x="231150" y="227612"/>
                  </a:lnTo>
                  <a:lnTo>
                    <a:pt x="217102" y="240290"/>
                  </a:lnTo>
                  <a:lnTo>
                    <a:pt x="197990" y="248655"/>
                  </a:lnTo>
                  <a:lnTo>
                    <a:pt x="160922" y="252194"/>
                  </a:lnTo>
                  <a:lnTo>
                    <a:pt x="106475" y="243501"/>
                  </a:lnTo>
                  <a:lnTo>
                    <a:pt x="50660" y="230520"/>
                  </a:lnTo>
                  <a:lnTo>
                    <a:pt x="22667" y="223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48518" y="355863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34878" y="49263"/>
                  </a:lnTo>
                  <a:lnTo>
                    <a:pt x="31391" y="100514"/>
                  </a:lnTo>
                  <a:lnTo>
                    <a:pt x="24639" y="157294"/>
                  </a:lnTo>
                  <a:lnTo>
                    <a:pt x="22118" y="207133"/>
                  </a:lnTo>
                  <a:lnTo>
                    <a:pt x="21372" y="265314"/>
                  </a:lnTo>
                  <a:lnTo>
                    <a:pt x="19980" y="327006"/>
                  </a:lnTo>
                  <a:lnTo>
                    <a:pt x="13849" y="388569"/>
                  </a:lnTo>
                  <a:lnTo>
                    <a:pt x="10342" y="44086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11647" y="3716559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21057"/>
                  </a:moveTo>
                  <a:lnTo>
                    <a:pt x="241877" y="4269"/>
                  </a:lnTo>
                  <a:lnTo>
                    <a:pt x="180663" y="843"/>
                  </a:lnTo>
                  <a:lnTo>
                    <a:pt x="131129" y="250"/>
                  </a:lnTo>
                  <a:lnTo>
                    <a:pt x="75118" y="74"/>
                  </a:lnTo>
                  <a:lnTo>
                    <a:pt x="30836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74570" y="4106114"/>
              <a:ext cx="1347648" cy="73700"/>
            </a:xfrm>
            <a:custGeom>
              <a:avLst/>
              <a:gdLst/>
              <a:ahLst/>
              <a:cxnLst/>
              <a:rect l="0" t="0" r="0" b="0"/>
              <a:pathLst>
                <a:path w="1347648" h="73700">
                  <a:moveTo>
                    <a:pt x="1347647" y="73699"/>
                  </a:moveTo>
                  <a:lnTo>
                    <a:pt x="1285367" y="56910"/>
                  </a:lnTo>
                  <a:lnTo>
                    <a:pt x="1223040" y="47615"/>
                  </a:lnTo>
                  <a:lnTo>
                    <a:pt x="1171128" y="43200"/>
                  </a:lnTo>
                  <a:lnTo>
                    <a:pt x="1115814" y="39209"/>
                  </a:lnTo>
                  <a:lnTo>
                    <a:pt x="1054238" y="33091"/>
                  </a:lnTo>
                  <a:lnTo>
                    <a:pt x="1003088" y="26442"/>
                  </a:lnTo>
                  <a:lnTo>
                    <a:pt x="950888" y="22652"/>
                  </a:lnTo>
                  <a:lnTo>
                    <a:pt x="898376" y="21530"/>
                  </a:lnTo>
                  <a:lnTo>
                    <a:pt x="840184" y="21197"/>
                  </a:lnTo>
                  <a:lnTo>
                    <a:pt x="778487" y="21098"/>
                  </a:lnTo>
                  <a:lnTo>
                    <a:pt x="715754" y="21069"/>
                  </a:lnTo>
                  <a:lnTo>
                    <a:pt x="652712" y="15471"/>
                  </a:lnTo>
                  <a:lnTo>
                    <a:pt x="607509" y="12725"/>
                  </a:lnTo>
                  <a:lnTo>
                    <a:pt x="561292" y="11504"/>
                  </a:lnTo>
                  <a:lnTo>
                    <a:pt x="517354" y="10962"/>
                  </a:lnTo>
                  <a:lnTo>
                    <a:pt x="468191" y="10721"/>
                  </a:lnTo>
                  <a:lnTo>
                    <a:pt x="416315" y="10614"/>
                  </a:lnTo>
                  <a:lnTo>
                    <a:pt x="365963" y="10566"/>
                  </a:lnTo>
                  <a:lnTo>
                    <a:pt x="316288" y="7425"/>
                  </a:lnTo>
                  <a:lnTo>
                    <a:pt x="266914" y="3300"/>
                  </a:lnTo>
                  <a:lnTo>
                    <a:pt x="217674" y="1467"/>
                  </a:lnTo>
                  <a:lnTo>
                    <a:pt x="168494" y="651"/>
                  </a:lnTo>
                  <a:lnTo>
                    <a:pt x="120509" y="290"/>
                  </a:lnTo>
                  <a:lnTo>
                    <a:pt x="57543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31698" y="3783910"/>
              <a:ext cx="238002" cy="309801"/>
            </a:xfrm>
            <a:custGeom>
              <a:avLst/>
              <a:gdLst/>
              <a:ahLst/>
              <a:cxnLst/>
              <a:rect l="0" t="0" r="0" b="0"/>
              <a:pathLst>
                <a:path w="238002" h="309801">
                  <a:moveTo>
                    <a:pt x="185359" y="69520"/>
                  </a:moveTo>
                  <a:lnTo>
                    <a:pt x="156050" y="31147"/>
                  </a:lnTo>
                  <a:lnTo>
                    <a:pt x="130271" y="9927"/>
                  </a:lnTo>
                  <a:lnTo>
                    <a:pt x="107453" y="2090"/>
                  </a:lnTo>
                  <a:lnTo>
                    <a:pt x="94817" y="0"/>
                  </a:lnTo>
                  <a:lnTo>
                    <a:pt x="71419" y="3917"/>
                  </a:lnTo>
                  <a:lnTo>
                    <a:pt x="50491" y="14627"/>
                  </a:lnTo>
                  <a:lnTo>
                    <a:pt x="33390" y="31085"/>
                  </a:lnTo>
                  <a:lnTo>
                    <a:pt x="16199" y="60082"/>
                  </a:lnTo>
                  <a:lnTo>
                    <a:pt x="1079" y="109726"/>
                  </a:lnTo>
                  <a:lnTo>
                    <a:pt x="0" y="167712"/>
                  </a:lnTo>
                  <a:lnTo>
                    <a:pt x="10704" y="223966"/>
                  </a:lnTo>
                  <a:lnTo>
                    <a:pt x="26244" y="258001"/>
                  </a:lnTo>
                  <a:lnTo>
                    <a:pt x="51256" y="290313"/>
                  </a:lnTo>
                  <a:lnTo>
                    <a:pt x="77015" y="302181"/>
                  </a:lnTo>
                  <a:lnTo>
                    <a:pt x="135621" y="309800"/>
                  </a:lnTo>
                  <a:lnTo>
                    <a:pt x="197155" y="304069"/>
                  </a:lnTo>
                  <a:lnTo>
                    <a:pt x="238001" y="30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25172" y="3853430"/>
              <a:ext cx="152227" cy="224119"/>
            </a:xfrm>
            <a:custGeom>
              <a:avLst/>
              <a:gdLst/>
              <a:ahLst/>
              <a:cxnLst/>
              <a:rect l="0" t="0" r="0" b="0"/>
              <a:pathLst>
                <a:path w="152227" h="224119">
                  <a:moveTo>
                    <a:pt x="91926" y="21057"/>
                  </a:moveTo>
                  <a:lnTo>
                    <a:pt x="47963" y="41300"/>
                  </a:lnTo>
                  <a:lnTo>
                    <a:pt x="23268" y="66049"/>
                  </a:lnTo>
                  <a:lnTo>
                    <a:pt x="6722" y="101198"/>
                  </a:lnTo>
                  <a:lnTo>
                    <a:pt x="0" y="141249"/>
                  </a:lnTo>
                  <a:lnTo>
                    <a:pt x="3597" y="177162"/>
                  </a:lnTo>
                  <a:lnTo>
                    <a:pt x="12114" y="196112"/>
                  </a:lnTo>
                  <a:lnTo>
                    <a:pt x="17661" y="204441"/>
                  </a:lnTo>
                  <a:lnTo>
                    <a:pt x="33183" y="216814"/>
                  </a:lnTo>
                  <a:lnTo>
                    <a:pt x="42236" y="221752"/>
                  </a:lnTo>
                  <a:lnTo>
                    <a:pt x="61653" y="224118"/>
                  </a:lnTo>
                  <a:lnTo>
                    <a:pt x="102714" y="216106"/>
                  </a:lnTo>
                  <a:lnTo>
                    <a:pt x="120507" y="203671"/>
                  </a:lnTo>
                  <a:lnTo>
                    <a:pt x="135045" y="186447"/>
                  </a:lnTo>
                  <a:lnTo>
                    <a:pt x="145405" y="167093"/>
                  </a:lnTo>
                  <a:lnTo>
                    <a:pt x="152226" y="130877"/>
                  </a:lnTo>
                  <a:lnTo>
                    <a:pt x="148657" y="90511"/>
                  </a:lnTo>
                  <a:lnTo>
                    <a:pt x="140146" y="69083"/>
                  </a:lnTo>
                  <a:lnTo>
                    <a:pt x="115620" y="36262"/>
                  </a:lnTo>
                  <a:lnTo>
                    <a:pt x="60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28352" y="3867328"/>
              <a:ext cx="278302" cy="187295"/>
            </a:xfrm>
            <a:custGeom>
              <a:avLst/>
              <a:gdLst/>
              <a:ahLst/>
              <a:cxnLst/>
              <a:rect l="0" t="0" r="0" b="0"/>
              <a:pathLst>
                <a:path w="278302" h="187295">
                  <a:moveTo>
                    <a:pt x="4559" y="80858"/>
                  </a:moveTo>
                  <a:lnTo>
                    <a:pt x="7679" y="135002"/>
                  </a:lnTo>
                  <a:lnTo>
                    <a:pt x="10625" y="161074"/>
                  </a:lnTo>
                  <a:lnTo>
                    <a:pt x="8035" y="184360"/>
                  </a:lnTo>
                  <a:lnTo>
                    <a:pt x="5707" y="187294"/>
                  </a:lnTo>
                  <a:lnTo>
                    <a:pt x="2985" y="184571"/>
                  </a:lnTo>
                  <a:lnTo>
                    <a:pt x="0" y="178076"/>
                  </a:lnTo>
                  <a:lnTo>
                    <a:pt x="2446" y="125625"/>
                  </a:lnTo>
                  <a:lnTo>
                    <a:pt x="7262" y="65178"/>
                  </a:lnTo>
                  <a:lnTo>
                    <a:pt x="19008" y="29809"/>
                  </a:lnTo>
                  <a:lnTo>
                    <a:pt x="24720" y="18749"/>
                  </a:lnTo>
                  <a:lnTo>
                    <a:pt x="32038" y="12546"/>
                  </a:lnTo>
                  <a:lnTo>
                    <a:pt x="40426" y="9581"/>
                  </a:lnTo>
                  <a:lnTo>
                    <a:pt x="49528" y="8773"/>
                  </a:lnTo>
                  <a:lnTo>
                    <a:pt x="68999" y="17235"/>
                  </a:lnTo>
                  <a:lnTo>
                    <a:pt x="88182" y="33864"/>
                  </a:lnTo>
                  <a:lnTo>
                    <a:pt x="104506" y="56852"/>
                  </a:lnTo>
                  <a:lnTo>
                    <a:pt x="117239" y="100379"/>
                  </a:lnTo>
                  <a:lnTo>
                    <a:pt x="118284" y="98552"/>
                  </a:lnTo>
                  <a:lnTo>
                    <a:pt x="131642" y="39720"/>
                  </a:lnTo>
                  <a:lnTo>
                    <a:pt x="134905" y="28866"/>
                  </a:lnTo>
                  <a:lnTo>
                    <a:pt x="140590" y="20461"/>
                  </a:lnTo>
                  <a:lnTo>
                    <a:pt x="156265" y="8001"/>
                  </a:lnTo>
                  <a:lnTo>
                    <a:pt x="190409" y="0"/>
                  </a:lnTo>
                  <a:lnTo>
                    <a:pt x="213502" y="4367"/>
                  </a:lnTo>
                  <a:lnTo>
                    <a:pt x="234293" y="15276"/>
                  </a:lnTo>
                  <a:lnTo>
                    <a:pt x="251333" y="31823"/>
                  </a:lnTo>
                  <a:lnTo>
                    <a:pt x="268491" y="66460"/>
                  </a:lnTo>
                  <a:lnTo>
                    <a:pt x="276363" y="118915"/>
                  </a:lnTo>
                  <a:lnTo>
                    <a:pt x="278301" y="165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69823" y="3856740"/>
              <a:ext cx="248977" cy="175675"/>
            </a:xfrm>
            <a:custGeom>
              <a:avLst/>
              <a:gdLst/>
              <a:ahLst/>
              <a:cxnLst/>
              <a:rect l="0" t="0" r="0" b="0"/>
              <a:pathLst>
                <a:path w="248977" h="175675">
                  <a:moveTo>
                    <a:pt x="0" y="38804"/>
                  </a:moveTo>
                  <a:lnTo>
                    <a:pt x="3120" y="81495"/>
                  </a:lnTo>
                  <a:lnTo>
                    <a:pt x="9554" y="142042"/>
                  </a:lnTo>
                  <a:lnTo>
                    <a:pt x="10096" y="169305"/>
                  </a:lnTo>
                  <a:lnTo>
                    <a:pt x="9070" y="173768"/>
                  </a:lnTo>
                  <a:lnTo>
                    <a:pt x="7217" y="172064"/>
                  </a:lnTo>
                  <a:lnTo>
                    <a:pt x="4812" y="166248"/>
                  </a:lnTo>
                  <a:lnTo>
                    <a:pt x="951" y="116057"/>
                  </a:lnTo>
                  <a:lnTo>
                    <a:pt x="2622" y="75082"/>
                  </a:lnTo>
                  <a:lnTo>
                    <a:pt x="16895" y="41364"/>
                  </a:lnTo>
                  <a:lnTo>
                    <a:pt x="29346" y="23954"/>
                  </a:lnTo>
                  <a:lnTo>
                    <a:pt x="37111" y="19545"/>
                  </a:lnTo>
                  <a:lnTo>
                    <a:pt x="55099" y="17766"/>
                  </a:lnTo>
                  <a:lnTo>
                    <a:pt x="71672" y="23994"/>
                  </a:lnTo>
                  <a:lnTo>
                    <a:pt x="79367" y="28931"/>
                  </a:lnTo>
                  <a:lnTo>
                    <a:pt x="91037" y="43774"/>
                  </a:lnTo>
                  <a:lnTo>
                    <a:pt x="115488" y="102411"/>
                  </a:lnTo>
                  <a:lnTo>
                    <a:pt x="119106" y="112794"/>
                  </a:lnTo>
                  <a:lnTo>
                    <a:pt x="119178" y="117376"/>
                  </a:lnTo>
                  <a:lnTo>
                    <a:pt x="116887" y="118091"/>
                  </a:lnTo>
                  <a:lnTo>
                    <a:pt x="113020" y="116229"/>
                  </a:lnTo>
                  <a:lnTo>
                    <a:pt x="108723" y="101681"/>
                  </a:lnTo>
                  <a:lnTo>
                    <a:pt x="107983" y="80787"/>
                  </a:lnTo>
                  <a:lnTo>
                    <a:pt x="120141" y="28258"/>
                  </a:lnTo>
                  <a:lnTo>
                    <a:pt x="125718" y="20075"/>
                  </a:lnTo>
                  <a:lnTo>
                    <a:pt x="141272" y="7863"/>
                  </a:lnTo>
                  <a:lnTo>
                    <a:pt x="175349" y="0"/>
                  </a:lnTo>
                  <a:lnTo>
                    <a:pt x="195306" y="4400"/>
                  </a:lnTo>
                  <a:lnTo>
                    <a:pt x="203904" y="8849"/>
                  </a:lnTo>
                  <a:lnTo>
                    <a:pt x="216576" y="23151"/>
                  </a:lnTo>
                  <a:lnTo>
                    <a:pt x="244117" y="79506"/>
                  </a:lnTo>
                  <a:lnTo>
                    <a:pt x="248976" y="118974"/>
                  </a:lnTo>
                  <a:lnTo>
                    <a:pt x="242156" y="175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61992" y="3847841"/>
              <a:ext cx="163466" cy="198123"/>
            </a:xfrm>
            <a:custGeom>
              <a:avLst/>
              <a:gdLst/>
              <a:ahLst/>
              <a:cxnLst/>
              <a:rect l="0" t="0" r="0" b="0"/>
              <a:pathLst>
                <a:path w="163466" h="198123">
                  <a:moveTo>
                    <a:pt x="107915" y="5589"/>
                  </a:moveTo>
                  <a:lnTo>
                    <a:pt x="91147" y="0"/>
                  </a:lnTo>
                  <a:lnTo>
                    <a:pt x="58362" y="2113"/>
                  </a:lnTo>
                  <a:lnTo>
                    <a:pt x="38707" y="10283"/>
                  </a:lnTo>
                  <a:lnTo>
                    <a:pt x="30191" y="15737"/>
                  </a:lnTo>
                  <a:lnTo>
                    <a:pt x="17609" y="31156"/>
                  </a:lnTo>
                  <a:lnTo>
                    <a:pt x="0" y="75240"/>
                  </a:lnTo>
                  <a:lnTo>
                    <a:pt x="31" y="115263"/>
                  </a:lnTo>
                  <a:lnTo>
                    <a:pt x="7449" y="151169"/>
                  </a:lnTo>
                  <a:lnTo>
                    <a:pt x="22645" y="178445"/>
                  </a:lnTo>
                  <a:lnTo>
                    <a:pt x="38431" y="190819"/>
                  </a:lnTo>
                  <a:lnTo>
                    <a:pt x="47554" y="195755"/>
                  </a:lnTo>
                  <a:lnTo>
                    <a:pt x="67050" y="198122"/>
                  </a:lnTo>
                  <a:lnTo>
                    <a:pt x="88583" y="194104"/>
                  </a:lnTo>
                  <a:lnTo>
                    <a:pt x="113750" y="184520"/>
                  </a:lnTo>
                  <a:lnTo>
                    <a:pt x="134295" y="169342"/>
                  </a:lnTo>
                  <a:lnTo>
                    <a:pt x="150055" y="150897"/>
                  </a:lnTo>
                  <a:lnTo>
                    <a:pt x="160959" y="131002"/>
                  </a:lnTo>
                  <a:lnTo>
                    <a:pt x="163465" y="107341"/>
                  </a:lnTo>
                  <a:lnTo>
                    <a:pt x="159510" y="82398"/>
                  </a:lnTo>
                  <a:lnTo>
                    <a:pt x="144129" y="49794"/>
                  </a:lnTo>
                  <a:lnTo>
                    <a:pt x="131419" y="32645"/>
                  </a:lnTo>
                  <a:lnTo>
                    <a:pt x="114851" y="23463"/>
                  </a:lnTo>
                  <a:lnTo>
                    <a:pt x="86857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64663" y="3844407"/>
              <a:ext cx="157929" cy="198103"/>
            </a:xfrm>
            <a:custGeom>
              <a:avLst/>
              <a:gdLst/>
              <a:ahLst/>
              <a:cxnLst/>
              <a:rect l="0" t="0" r="0" b="0"/>
              <a:pathLst>
                <a:path w="157929" h="198103">
                  <a:moveTo>
                    <a:pt x="0" y="72194"/>
                  </a:moveTo>
                  <a:lnTo>
                    <a:pt x="23720" y="116156"/>
                  </a:lnTo>
                  <a:lnTo>
                    <a:pt x="30550" y="178647"/>
                  </a:lnTo>
                  <a:lnTo>
                    <a:pt x="29956" y="197885"/>
                  </a:lnTo>
                  <a:lnTo>
                    <a:pt x="28160" y="198102"/>
                  </a:lnTo>
                  <a:lnTo>
                    <a:pt x="25791" y="194737"/>
                  </a:lnTo>
                  <a:lnTo>
                    <a:pt x="21680" y="139962"/>
                  </a:lnTo>
                  <a:lnTo>
                    <a:pt x="21180" y="80121"/>
                  </a:lnTo>
                  <a:lnTo>
                    <a:pt x="26683" y="42957"/>
                  </a:lnTo>
                  <a:lnTo>
                    <a:pt x="41311" y="9718"/>
                  </a:lnTo>
                  <a:lnTo>
                    <a:pt x="48598" y="3637"/>
                  </a:lnTo>
                  <a:lnTo>
                    <a:pt x="56965" y="754"/>
                  </a:lnTo>
                  <a:lnTo>
                    <a:pt x="66053" y="0"/>
                  </a:lnTo>
                  <a:lnTo>
                    <a:pt x="85508" y="5403"/>
                  </a:lnTo>
                  <a:lnTo>
                    <a:pt x="104684" y="16773"/>
                  </a:lnTo>
                  <a:lnTo>
                    <a:pt x="127464" y="42904"/>
                  </a:lnTo>
                  <a:lnTo>
                    <a:pt x="150132" y="93553"/>
                  </a:lnTo>
                  <a:lnTo>
                    <a:pt x="157928" y="145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57526" y="3846742"/>
              <a:ext cx="268292" cy="185673"/>
            </a:xfrm>
            <a:custGeom>
              <a:avLst/>
              <a:gdLst/>
              <a:ahLst/>
              <a:cxnLst/>
              <a:rect l="0" t="0" r="0" b="0"/>
              <a:pathLst>
                <a:path w="268292" h="185673">
                  <a:moveTo>
                    <a:pt x="28277" y="27745"/>
                  </a:moveTo>
                  <a:lnTo>
                    <a:pt x="19944" y="65223"/>
                  </a:lnTo>
                  <a:lnTo>
                    <a:pt x="18183" y="116646"/>
                  </a:lnTo>
                  <a:lnTo>
                    <a:pt x="22730" y="157610"/>
                  </a:lnTo>
                  <a:lnTo>
                    <a:pt x="19899" y="158775"/>
                  </a:lnTo>
                  <a:lnTo>
                    <a:pt x="15673" y="157212"/>
                  </a:lnTo>
                  <a:lnTo>
                    <a:pt x="7857" y="142997"/>
                  </a:lnTo>
                  <a:lnTo>
                    <a:pt x="0" y="108687"/>
                  </a:lnTo>
                  <a:lnTo>
                    <a:pt x="791" y="72005"/>
                  </a:lnTo>
                  <a:lnTo>
                    <a:pt x="11539" y="28169"/>
                  </a:lnTo>
                  <a:lnTo>
                    <a:pt x="17118" y="19839"/>
                  </a:lnTo>
                  <a:lnTo>
                    <a:pt x="32676" y="7463"/>
                  </a:lnTo>
                  <a:lnTo>
                    <a:pt x="51290" y="4303"/>
                  </a:lnTo>
                  <a:lnTo>
                    <a:pt x="61166" y="5098"/>
                  </a:lnTo>
                  <a:lnTo>
                    <a:pt x="78380" y="12220"/>
                  </a:lnTo>
                  <a:lnTo>
                    <a:pt x="86245" y="17395"/>
                  </a:lnTo>
                  <a:lnTo>
                    <a:pt x="98104" y="32504"/>
                  </a:lnTo>
                  <a:lnTo>
                    <a:pt x="106104" y="52087"/>
                  </a:lnTo>
                  <a:lnTo>
                    <a:pt x="109438" y="89419"/>
                  </a:lnTo>
                  <a:lnTo>
                    <a:pt x="105877" y="119588"/>
                  </a:lnTo>
                  <a:lnTo>
                    <a:pt x="110849" y="85834"/>
                  </a:lnTo>
                  <a:lnTo>
                    <a:pt x="117767" y="33760"/>
                  </a:lnTo>
                  <a:lnTo>
                    <a:pt x="123032" y="23566"/>
                  </a:lnTo>
                  <a:lnTo>
                    <a:pt x="138240" y="9120"/>
                  </a:lnTo>
                  <a:lnTo>
                    <a:pt x="159817" y="1920"/>
                  </a:lnTo>
                  <a:lnTo>
                    <a:pt x="172123" y="0"/>
                  </a:lnTo>
                  <a:lnTo>
                    <a:pt x="192034" y="4105"/>
                  </a:lnTo>
                  <a:lnTo>
                    <a:pt x="223881" y="25805"/>
                  </a:lnTo>
                  <a:lnTo>
                    <a:pt x="240002" y="51346"/>
                  </a:lnTo>
                  <a:lnTo>
                    <a:pt x="263206" y="112196"/>
                  </a:lnTo>
                  <a:lnTo>
                    <a:pt x="268291" y="149214"/>
                  </a:lnTo>
                  <a:lnTo>
                    <a:pt x="266361" y="166739"/>
                  </a:lnTo>
                  <a:lnTo>
                    <a:pt x="259904" y="185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91563" y="3842901"/>
              <a:ext cx="155684" cy="226769"/>
            </a:xfrm>
            <a:custGeom>
              <a:avLst/>
              <a:gdLst/>
              <a:ahLst/>
              <a:cxnLst/>
              <a:rect l="0" t="0" r="0" b="0"/>
              <a:pathLst>
                <a:path w="155684" h="226769">
                  <a:moveTo>
                    <a:pt x="10095" y="21057"/>
                  </a:moveTo>
                  <a:lnTo>
                    <a:pt x="1762" y="58535"/>
                  </a:lnTo>
                  <a:lnTo>
                    <a:pt x="0" y="115548"/>
                  </a:lnTo>
                  <a:lnTo>
                    <a:pt x="11077" y="177563"/>
                  </a:lnTo>
                  <a:lnTo>
                    <a:pt x="18720" y="198240"/>
                  </a:lnTo>
                  <a:lnTo>
                    <a:pt x="29916" y="215229"/>
                  </a:lnTo>
                  <a:lnTo>
                    <a:pt x="38517" y="220695"/>
                  </a:lnTo>
                  <a:lnTo>
                    <a:pt x="60551" y="226768"/>
                  </a:lnTo>
                  <a:lnTo>
                    <a:pt x="70638" y="226048"/>
                  </a:lnTo>
                  <a:lnTo>
                    <a:pt x="88086" y="219009"/>
                  </a:lnTo>
                  <a:lnTo>
                    <a:pt x="111062" y="201892"/>
                  </a:lnTo>
                  <a:lnTo>
                    <a:pt x="132688" y="176413"/>
                  </a:lnTo>
                  <a:lnTo>
                    <a:pt x="148324" y="141048"/>
                  </a:lnTo>
                  <a:lnTo>
                    <a:pt x="155683" y="79941"/>
                  </a:lnTo>
                  <a:lnTo>
                    <a:pt x="154017" y="27836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43813" y="364286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6" y="37478"/>
                  </a:lnTo>
                  <a:lnTo>
                    <a:pt x="434" y="94490"/>
                  </a:lnTo>
                  <a:lnTo>
                    <a:pt x="129" y="144850"/>
                  </a:lnTo>
                  <a:lnTo>
                    <a:pt x="38" y="202406"/>
                  </a:lnTo>
                  <a:lnTo>
                    <a:pt x="12" y="258323"/>
                  </a:lnTo>
                  <a:lnTo>
                    <a:pt x="3" y="32121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96568" y="3632331"/>
              <a:ext cx="11239" cy="431670"/>
            </a:xfrm>
            <a:custGeom>
              <a:avLst/>
              <a:gdLst/>
              <a:ahLst/>
              <a:cxnLst/>
              <a:rect l="0" t="0" r="0" b="0"/>
              <a:pathLst>
                <a:path w="11239" h="431670">
                  <a:moveTo>
                    <a:pt x="5173" y="0"/>
                  </a:moveTo>
                  <a:lnTo>
                    <a:pt x="8292" y="54145"/>
                  </a:lnTo>
                  <a:lnTo>
                    <a:pt x="11238" y="80217"/>
                  </a:lnTo>
                  <a:lnTo>
                    <a:pt x="6718" y="134908"/>
                  </a:lnTo>
                  <a:lnTo>
                    <a:pt x="5631" y="192051"/>
                  </a:lnTo>
                  <a:lnTo>
                    <a:pt x="2189" y="250317"/>
                  </a:lnTo>
                  <a:lnTo>
                    <a:pt x="0" y="304625"/>
                  </a:lnTo>
                  <a:lnTo>
                    <a:pt x="3640" y="354642"/>
                  </a:lnTo>
                  <a:lnTo>
                    <a:pt x="4719" y="395978"/>
                  </a:lnTo>
                  <a:lnTo>
                    <a:pt x="517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75399" y="383237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0"/>
                  </a:lnTo>
                  <a:lnTo>
                    <a:pt x="108307" y="7236"/>
                  </a:lnTo>
                  <a:lnTo>
                    <a:pt x="55666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46121" y="3906072"/>
              <a:ext cx="13549" cy="168457"/>
            </a:xfrm>
            <a:custGeom>
              <a:avLst/>
              <a:gdLst/>
              <a:ahLst/>
              <a:cxnLst/>
              <a:rect l="0" t="0" r="0" b="0"/>
              <a:pathLst>
                <a:path w="13549" h="168457">
                  <a:moveTo>
                    <a:pt x="13548" y="0"/>
                  </a:moveTo>
                  <a:lnTo>
                    <a:pt x="2369" y="22357"/>
                  </a:lnTo>
                  <a:lnTo>
                    <a:pt x="0" y="45811"/>
                  </a:lnTo>
                  <a:lnTo>
                    <a:pt x="2423" y="98996"/>
                  </a:lnTo>
                  <a:lnTo>
                    <a:pt x="2940" y="156075"/>
                  </a:lnTo>
                  <a:lnTo>
                    <a:pt x="301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59669" y="3779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45372" y="3794274"/>
              <a:ext cx="146832" cy="407787"/>
            </a:xfrm>
            <a:custGeom>
              <a:avLst/>
              <a:gdLst/>
              <a:ahLst/>
              <a:cxnLst/>
              <a:rect l="0" t="0" r="0" b="0"/>
              <a:pathLst>
                <a:path w="146832" h="407787">
                  <a:moveTo>
                    <a:pt x="19582" y="217083"/>
                  </a:moveTo>
                  <a:lnTo>
                    <a:pt x="19582" y="275700"/>
                  </a:lnTo>
                  <a:lnTo>
                    <a:pt x="26817" y="331044"/>
                  </a:lnTo>
                  <a:lnTo>
                    <a:pt x="32579" y="390849"/>
                  </a:lnTo>
                  <a:lnTo>
                    <a:pt x="35887" y="407786"/>
                  </a:lnTo>
                  <a:lnTo>
                    <a:pt x="35131" y="407390"/>
                  </a:lnTo>
                  <a:lnTo>
                    <a:pt x="25512" y="375947"/>
                  </a:lnTo>
                  <a:lnTo>
                    <a:pt x="19583" y="316271"/>
                  </a:lnTo>
                  <a:lnTo>
                    <a:pt x="12693" y="265449"/>
                  </a:lnTo>
                  <a:lnTo>
                    <a:pt x="10131" y="213346"/>
                  </a:lnTo>
                  <a:lnTo>
                    <a:pt x="9372" y="162034"/>
                  </a:lnTo>
                  <a:lnTo>
                    <a:pt x="5996" y="99061"/>
                  </a:lnTo>
                  <a:lnTo>
                    <a:pt x="0" y="36233"/>
                  </a:lnTo>
                  <a:lnTo>
                    <a:pt x="5419" y="13483"/>
                  </a:lnTo>
                  <a:lnTo>
                    <a:pt x="10139" y="4141"/>
                  </a:lnTo>
                  <a:lnTo>
                    <a:pt x="16796" y="252"/>
                  </a:lnTo>
                  <a:lnTo>
                    <a:pt x="24743" y="0"/>
                  </a:lnTo>
                  <a:lnTo>
                    <a:pt x="52696" y="10822"/>
                  </a:lnTo>
                  <a:lnTo>
                    <a:pt x="93583" y="41029"/>
                  </a:lnTo>
                  <a:lnTo>
                    <a:pt x="141824" y="101527"/>
                  </a:lnTo>
                  <a:lnTo>
                    <a:pt x="146831" y="122441"/>
                  </a:lnTo>
                  <a:lnTo>
                    <a:pt x="146528" y="132932"/>
                  </a:lnTo>
                  <a:lnTo>
                    <a:pt x="142817" y="142265"/>
                  </a:lnTo>
                  <a:lnTo>
                    <a:pt x="129335" y="158874"/>
                  </a:lnTo>
                  <a:lnTo>
                    <a:pt x="102014" y="175789"/>
                  </a:lnTo>
                  <a:lnTo>
                    <a:pt x="48836" y="184219"/>
                  </a:lnTo>
                  <a:lnTo>
                    <a:pt x="30110" y="185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75482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45686" y="3590217"/>
              <a:ext cx="19310" cy="431670"/>
            </a:xfrm>
            <a:custGeom>
              <a:avLst/>
              <a:gdLst/>
              <a:ahLst/>
              <a:cxnLst/>
              <a:rect l="0" t="0" r="0" b="0"/>
              <a:pathLst>
                <a:path w="19310" h="431670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9787"/>
                  </a:lnTo>
                  <a:lnTo>
                    <a:pt x="5658" y="157182"/>
                  </a:lnTo>
                  <a:lnTo>
                    <a:pt x="7855" y="220358"/>
                  </a:lnTo>
                  <a:lnTo>
                    <a:pt x="8369" y="262883"/>
                  </a:lnTo>
                  <a:lnTo>
                    <a:pt x="8658" y="326286"/>
                  </a:lnTo>
                  <a:lnTo>
                    <a:pt x="8744" y="378347"/>
                  </a:lnTo>
                  <a:lnTo>
                    <a:pt x="878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10004" y="3821912"/>
              <a:ext cx="171724" cy="191077"/>
            </a:xfrm>
            <a:custGeom>
              <a:avLst/>
              <a:gdLst/>
              <a:ahLst/>
              <a:cxnLst/>
              <a:rect l="0" t="0" r="0" b="0"/>
              <a:pathLst>
                <a:path w="171724" h="191077">
                  <a:moveTo>
                    <a:pt x="28690" y="115746"/>
                  </a:moveTo>
                  <a:lnTo>
                    <a:pt x="66169" y="107412"/>
                  </a:lnTo>
                  <a:lnTo>
                    <a:pt x="112003" y="100062"/>
                  </a:lnTo>
                  <a:lnTo>
                    <a:pt x="138643" y="85102"/>
                  </a:lnTo>
                  <a:lnTo>
                    <a:pt x="161354" y="65852"/>
                  </a:lnTo>
                  <a:lnTo>
                    <a:pt x="169541" y="45998"/>
                  </a:lnTo>
                  <a:lnTo>
                    <a:pt x="171723" y="34152"/>
                  </a:lnTo>
                  <a:lnTo>
                    <a:pt x="169669" y="23915"/>
                  </a:lnTo>
                  <a:lnTo>
                    <a:pt x="158027" y="6302"/>
                  </a:lnTo>
                  <a:lnTo>
                    <a:pt x="147670" y="1839"/>
                  </a:lnTo>
                  <a:lnTo>
                    <a:pt x="120564" y="0"/>
                  </a:lnTo>
                  <a:lnTo>
                    <a:pt x="83598" y="5541"/>
                  </a:lnTo>
                  <a:lnTo>
                    <a:pt x="50418" y="20182"/>
                  </a:lnTo>
                  <a:lnTo>
                    <a:pt x="23950" y="44926"/>
                  </a:lnTo>
                  <a:lnTo>
                    <a:pt x="6878" y="74485"/>
                  </a:lnTo>
                  <a:lnTo>
                    <a:pt x="0" y="111059"/>
                  </a:lnTo>
                  <a:lnTo>
                    <a:pt x="3552" y="145943"/>
                  </a:lnTo>
                  <a:lnTo>
                    <a:pt x="15178" y="164652"/>
                  </a:lnTo>
                  <a:lnTo>
                    <a:pt x="33213" y="179596"/>
                  </a:lnTo>
                  <a:lnTo>
                    <a:pt x="56827" y="190137"/>
                  </a:lnTo>
                  <a:lnTo>
                    <a:pt x="68505" y="191076"/>
                  </a:lnTo>
                  <a:lnTo>
                    <a:pt x="123446" y="178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80850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149264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076144" y="4163947"/>
            <a:ext cx="974811" cy="864776"/>
            <a:chOff x="6076144" y="4163947"/>
            <a:chExt cx="974811" cy="864776"/>
          </a:xfrm>
        </p:grpSpPr>
        <p:sp>
          <p:nvSpPr>
            <p:cNvPr id="119" name="Freeform 118"/>
            <p:cNvSpPr/>
            <p:nvPr/>
          </p:nvSpPr>
          <p:spPr>
            <a:xfrm>
              <a:off x="6453969" y="4432497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0399" y="135786"/>
                  </a:lnTo>
                  <a:lnTo>
                    <a:pt x="10490" y="192311"/>
                  </a:lnTo>
                  <a:lnTo>
                    <a:pt x="10517" y="242335"/>
                  </a:lnTo>
                  <a:lnTo>
                    <a:pt x="16114" y="297971"/>
                  </a:lnTo>
                  <a:lnTo>
                    <a:pt x="19592" y="358909"/>
                  </a:lnTo>
                  <a:lnTo>
                    <a:pt x="20767" y="422062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04858" y="4384616"/>
              <a:ext cx="259723" cy="491674"/>
            </a:xfrm>
            <a:custGeom>
              <a:avLst/>
              <a:gdLst/>
              <a:ahLst/>
              <a:cxnLst/>
              <a:rect l="0" t="0" r="0" b="0"/>
              <a:pathLst>
                <a:path w="259723" h="491674">
                  <a:moveTo>
                    <a:pt x="38624" y="16295"/>
                  </a:moveTo>
                  <a:lnTo>
                    <a:pt x="33034" y="74912"/>
                  </a:lnTo>
                  <a:lnTo>
                    <a:pt x="19495" y="119511"/>
                  </a:lnTo>
                  <a:lnTo>
                    <a:pt x="8285" y="136649"/>
                  </a:lnTo>
                  <a:lnTo>
                    <a:pt x="4361" y="137475"/>
                  </a:lnTo>
                  <a:lnTo>
                    <a:pt x="1744" y="133347"/>
                  </a:lnTo>
                  <a:lnTo>
                    <a:pt x="0" y="125915"/>
                  </a:lnTo>
                  <a:lnTo>
                    <a:pt x="3133" y="98689"/>
                  </a:lnTo>
                  <a:lnTo>
                    <a:pt x="21349" y="37192"/>
                  </a:lnTo>
                  <a:lnTo>
                    <a:pt x="37275" y="11309"/>
                  </a:lnTo>
                  <a:lnTo>
                    <a:pt x="45913" y="5952"/>
                  </a:lnTo>
                  <a:lnTo>
                    <a:pt x="67990" y="0"/>
                  </a:lnTo>
                  <a:lnTo>
                    <a:pt x="106726" y="2239"/>
                  </a:lnTo>
                  <a:lnTo>
                    <a:pt x="127773" y="10438"/>
                  </a:lnTo>
                  <a:lnTo>
                    <a:pt x="136661" y="15900"/>
                  </a:lnTo>
                  <a:lnTo>
                    <a:pt x="182185" y="73303"/>
                  </a:lnTo>
                  <a:lnTo>
                    <a:pt x="214445" y="130489"/>
                  </a:lnTo>
                  <a:lnTo>
                    <a:pt x="222052" y="154785"/>
                  </a:lnTo>
                  <a:lnTo>
                    <a:pt x="230055" y="218044"/>
                  </a:lnTo>
                  <a:lnTo>
                    <a:pt x="236114" y="269485"/>
                  </a:lnTo>
                  <a:lnTo>
                    <a:pt x="232572" y="328091"/>
                  </a:lnTo>
                  <a:lnTo>
                    <a:pt x="212202" y="381868"/>
                  </a:lnTo>
                  <a:lnTo>
                    <a:pt x="182528" y="434432"/>
                  </a:lnTo>
                  <a:lnTo>
                    <a:pt x="143219" y="473367"/>
                  </a:lnTo>
                  <a:lnTo>
                    <a:pt x="112118" y="490716"/>
                  </a:lnTo>
                  <a:lnTo>
                    <a:pt x="101658" y="491673"/>
                  </a:lnTo>
                  <a:lnTo>
                    <a:pt x="80677" y="486497"/>
                  </a:lnTo>
                  <a:lnTo>
                    <a:pt x="72508" y="479502"/>
                  </a:lnTo>
                  <a:lnTo>
                    <a:pt x="60313" y="459251"/>
                  </a:lnTo>
                  <a:lnTo>
                    <a:pt x="52459" y="421543"/>
                  </a:lnTo>
                  <a:lnTo>
                    <a:pt x="56861" y="397617"/>
                  </a:lnTo>
                  <a:lnTo>
                    <a:pt x="72493" y="367535"/>
                  </a:lnTo>
                  <a:lnTo>
                    <a:pt x="95063" y="343805"/>
                  </a:lnTo>
                  <a:lnTo>
                    <a:pt x="104326" y="336411"/>
                  </a:lnTo>
                  <a:lnTo>
                    <a:pt x="127096" y="328195"/>
                  </a:lnTo>
                  <a:lnTo>
                    <a:pt x="179842" y="322921"/>
                  </a:lnTo>
                  <a:lnTo>
                    <a:pt x="204333" y="328438"/>
                  </a:lnTo>
                  <a:lnTo>
                    <a:pt x="259722" y="353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76144" y="4163947"/>
              <a:ext cx="974811" cy="864776"/>
            </a:xfrm>
            <a:custGeom>
              <a:avLst/>
              <a:gdLst/>
              <a:ahLst/>
              <a:cxnLst/>
              <a:rect l="0" t="0" r="0" b="0"/>
              <a:pathLst>
                <a:path w="974811" h="864776">
                  <a:moveTo>
                    <a:pt x="714736" y="36923"/>
                  </a:moveTo>
                  <a:lnTo>
                    <a:pt x="672044" y="33804"/>
                  </a:lnTo>
                  <a:lnTo>
                    <a:pt x="613627" y="27858"/>
                  </a:lnTo>
                  <a:lnTo>
                    <a:pt x="554927" y="32418"/>
                  </a:lnTo>
                  <a:lnTo>
                    <a:pt x="496256" y="44439"/>
                  </a:lnTo>
                  <a:lnTo>
                    <a:pt x="443939" y="58078"/>
                  </a:lnTo>
                  <a:lnTo>
                    <a:pt x="393874" y="72037"/>
                  </a:lnTo>
                  <a:lnTo>
                    <a:pt x="338924" y="94465"/>
                  </a:lnTo>
                  <a:lnTo>
                    <a:pt x="283010" y="124545"/>
                  </a:lnTo>
                  <a:lnTo>
                    <a:pt x="226905" y="163936"/>
                  </a:lnTo>
                  <a:lnTo>
                    <a:pt x="168178" y="215996"/>
                  </a:lnTo>
                  <a:lnTo>
                    <a:pt x="108668" y="269731"/>
                  </a:lnTo>
                  <a:lnTo>
                    <a:pt x="74097" y="322119"/>
                  </a:lnTo>
                  <a:lnTo>
                    <a:pt x="37614" y="384269"/>
                  </a:lnTo>
                  <a:lnTo>
                    <a:pt x="12489" y="437681"/>
                  </a:lnTo>
                  <a:lnTo>
                    <a:pt x="2855" y="485559"/>
                  </a:lnTo>
                  <a:lnTo>
                    <a:pt x="0" y="544199"/>
                  </a:lnTo>
                  <a:lnTo>
                    <a:pt x="2274" y="596669"/>
                  </a:lnTo>
                  <a:lnTo>
                    <a:pt x="13476" y="634442"/>
                  </a:lnTo>
                  <a:lnTo>
                    <a:pt x="43472" y="696870"/>
                  </a:lnTo>
                  <a:lnTo>
                    <a:pt x="98334" y="756240"/>
                  </a:lnTo>
                  <a:lnTo>
                    <a:pt x="158006" y="797037"/>
                  </a:lnTo>
                  <a:lnTo>
                    <a:pt x="218679" y="824984"/>
                  </a:lnTo>
                  <a:lnTo>
                    <a:pt x="275889" y="843900"/>
                  </a:lnTo>
                  <a:lnTo>
                    <a:pt x="329294" y="854575"/>
                  </a:lnTo>
                  <a:lnTo>
                    <a:pt x="386062" y="862807"/>
                  </a:lnTo>
                  <a:lnTo>
                    <a:pt x="438463" y="862533"/>
                  </a:lnTo>
                  <a:lnTo>
                    <a:pt x="462097" y="864775"/>
                  </a:lnTo>
                  <a:lnTo>
                    <a:pt x="521636" y="856682"/>
                  </a:lnTo>
                  <a:lnTo>
                    <a:pt x="583527" y="843819"/>
                  </a:lnTo>
                  <a:lnTo>
                    <a:pt x="640396" y="823403"/>
                  </a:lnTo>
                  <a:lnTo>
                    <a:pt x="694203" y="792272"/>
                  </a:lnTo>
                  <a:lnTo>
                    <a:pt x="755533" y="753429"/>
                  </a:lnTo>
                  <a:lnTo>
                    <a:pt x="811572" y="710797"/>
                  </a:lnTo>
                  <a:lnTo>
                    <a:pt x="838575" y="686585"/>
                  </a:lnTo>
                  <a:lnTo>
                    <a:pt x="882973" y="629366"/>
                  </a:lnTo>
                  <a:lnTo>
                    <a:pt x="895963" y="612576"/>
                  </a:lnTo>
                  <a:lnTo>
                    <a:pt x="928613" y="552520"/>
                  </a:lnTo>
                  <a:lnTo>
                    <a:pt x="953057" y="489622"/>
                  </a:lnTo>
                  <a:lnTo>
                    <a:pt x="967356" y="438171"/>
                  </a:lnTo>
                  <a:lnTo>
                    <a:pt x="974810" y="381589"/>
                  </a:lnTo>
                  <a:lnTo>
                    <a:pt x="973900" y="323490"/>
                  </a:lnTo>
                  <a:lnTo>
                    <a:pt x="963111" y="262635"/>
                  </a:lnTo>
                  <a:lnTo>
                    <a:pt x="948545" y="217989"/>
                  </a:lnTo>
                  <a:lnTo>
                    <a:pt x="912300" y="155259"/>
                  </a:lnTo>
                  <a:lnTo>
                    <a:pt x="889867" y="132427"/>
                  </a:lnTo>
                  <a:lnTo>
                    <a:pt x="828861" y="82590"/>
                  </a:lnTo>
                  <a:lnTo>
                    <a:pt x="767231" y="49502"/>
                  </a:lnTo>
                  <a:lnTo>
                    <a:pt x="716831" y="29833"/>
                  </a:lnTo>
                  <a:lnTo>
                    <a:pt x="674543" y="13635"/>
                  </a:lnTo>
                  <a:lnTo>
                    <a:pt x="611564" y="3857"/>
                  </a:lnTo>
                  <a:lnTo>
                    <a:pt x="581144" y="0"/>
                  </a:lnTo>
                  <a:lnTo>
                    <a:pt x="532304" y="3236"/>
                  </a:lnTo>
                  <a:lnTo>
                    <a:pt x="476406" y="8042"/>
                  </a:lnTo>
                  <a:lnTo>
                    <a:pt x="440996" y="15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889540" y="128492"/>
            <a:ext cx="7488380" cy="861187"/>
            <a:chOff x="1889540" y="128492"/>
            <a:chExt cx="7488380" cy="861187"/>
          </a:xfrm>
        </p:grpSpPr>
        <p:sp>
          <p:nvSpPr>
            <p:cNvPr id="2" name="Freeform 1"/>
            <p:cNvSpPr/>
            <p:nvPr/>
          </p:nvSpPr>
          <p:spPr>
            <a:xfrm>
              <a:off x="2158343" y="242155"/>
              <a:ext cx="10528" cy="747524"/>
            </a:xfrm>
            <a:custGeom>
              <a:avLst/>
              <a:gdLst/>
              <a:ahLst/>
              <a:cxnLst/>
              <a:rect l="0" t="0" r="0" b="0"/>
              <a:pathLst>
                <a:path w="10528" h="747524">
                  <a:moveTo>
                    <a:pt x="10527" y="0"/>
                  </a:moveTo>
                  <a:lnTo>
                    <a:pt x="2194" y="52050"/>
                  </a:lnTo>
                  <a:lnTo>
                    <a:pt x="649" y="101990"/>
                  </a:lnTo>
                  <a:lnTo>
                    <a:pt x="191" y="155781"/>
                  </a:lnTo>
                  <a:lnTo>
                    <a:pt x="56" y="214223"/>
                  </a:lnTo>
                  <a:lnTo>
                    <a:pt x="15" y="264295"/>
                  </a:lnTo>
                  <a:lnTo>
                    <a:pt x="4" y="313056"/>
                  </a:lnTo>
                  <a:lnTo>
                    <a:pt x="0" y="371454"/>
                  </a:lnTo>
                  <a:lnTo>
                    <a:pt x="7234" y="429220"/>
                  </a:lnTo>
                  <a:lnTo>
                    <a:pt x="9877" y="492623"/>
                  </a:lnTo>
                  <a:lnTo>
                    <a:pt x="10334" y="545655"/>
                  </a:lnTo>
                  <a:lnTo>
                    <a:pt x="10441" y="589954"/>
                  </a:lnTo>
                  <a:lnTo>
                    <a:pt x="10489" y="636938"/>
                  </a:lnTo>
                  <a:lnTo>
                    <a:pt x="10516" y="692660"/>
                  </a:lnTo>
                  <a:lnTo>
                    <a:pt x="10527" y="747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89540" y="128492"/>
              <a:ext cx="555895" cy="429519"/>
            </a:xfrm>
            <a:custGeom>
              <a:avLst/>
              <a:gdLst/>
              <a:ahLst/>
              <a:cxnLst/>
              <a:rect l="0" t="0" r="0" b="0"/>
              <a:pathLst>
                <a:path w="555895" h="429519">
                  <a:moveTo>
                    <a:pt x="5589" y="250533"/>
                  </a:moveTo>
                  <a:lnTo>
                    <a:pt x="0" y="233766"/>
                  </a:lnTo>
                  <a:lnTo>
                    <a:pt x="2113" y="200982"/>
                  </a:lnTo>
                  <a:lnTo>
                    <a:pt x="10283" y="181327"/>
                  </a:lnTo>
                  <a:lnTo>
                    <a:pt x="42472" y="126690"/>
                  </a:lnTo>
                  <a:lnTo>
                    <a:pt x="90515" y="71878"/>
                  </a:lnTo>
                  <a:lnTo>
                    <a:pt x="139304" y="39075"/>
                  </a:lnTo>
                  <a:lnTo>
                    <a:pt x="194687" y="16204"/>
                  </a:lnTo>
                  <a:lnTo>
                    <a:pt x="243332" y="5108"/>
                  </a:lnTo>
                  <a:lnTo>
                    <a:pt x="302199" y="0"/>
                  </a:lnTo>
                  <a:lnTo>
                    <a:pt x="362096" y="6680"/>
                  </a:lnTo>
                  <a:lnTo>
                    <a:pt x="410828" y="18273"/>
                  </a:lnTo>
                  <a:lnTo>
                    <a:pt x="461142" y="42895"/>
                  </a:lnTo>
                  <a:lnTo>
                    <a:pt x="503866" y="73588"/>
                  </a:lnTo>
                  <a:lnTo>
                    <a:pt x="523793" y="98581"/>
                  </a:lnTo>
                  <a:lnTo>
                    <a:pt x="547244" y="161160"/>
                  </a:lnTo>
                  <a:lnTo>
                    <a:pt x="555894" y="208975"/>
                  </a:lnTo>
                  <a:lnTo>
                    <a:pt x="542753" y="257229"/>
                  </a:lnTo>
                  <a:lnTo>
                    <a:pt x="522957" y="316457"/>
                  </a:lnTo>
                  <a:lnTo>
                    <a:pt x="495346" y="363641"/>
                  </a:lnTo>
                  <a:lnTo>
                    <a:pt x="467337" y="387902"/>
                  </a:lnTo>
                  <a:lnTo>
                    <a:pt x="410413" y="416701"/>
                  </a:lnTo>
                  <a:lnTo>
                    <a:pt x="347684" y="426986"/>
                  </a:lnTo>
                  <a:lnTo>
                    <a:pt x="288326" y="429018"/>
                  </a:lnTo>
                  <a:lnTo>
                    <a:pt x="258273" y="429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42646" y="589595"/>
              <a:ext cx="184194" cy="332185"/>
            </a:xfrm>
            <a:custGeom>
              <a:avLst/>
              <a:gdLst/>
              <a:ahLst/>
              <a:cxnLst/>
              <a:rect l="0" t="0" r="0" b="0"/>
              <a:pathLst>
                <a:path w="184194" h="332185">
                  <a:moveTo>
                    <a:pt x="15737" y="105285"/>
                  </a:moveTo>
                  <a:lnTo>
                    <a:pt x="10148" y="122053"/>
                  </a:lnTo>
                  <a:lnTo>
                    <a:pt x="10523" y="139644"/>
                  </a:lnTo>
                  <a:lnTo>
                    <a:pt x="15050" y="199454"/>
                  </a:lnTo>
                  <a:lnTo>
                    <a:pt x="14364" y="247571"/>
                  </a:lnTo>
                  <a:lnTo>
                    <a:pt x="8441" y="297703"/>
                  </a:lnTo>
                  <a:lnTo>
                    <a:pt x="6166" y="332184"/>
                  </a:lnTo>
                  <a:lnTo>
                    <a:pt x="5335" y="282073"/>
                  </a:lnTo>
                  <a:lnTo>
                    <a:pt x="4064" y="226037"/>
                  </a:lnTo>
                  <a:lnTo>
                    <a:pt x="0" y="173721"/>
                  </a:lnTo>
                  <a:lnTo>
                    <a:pt x="9769" y="118934"/>
                  </a:lnTo>
                  <a:lnTo>
                    <a:pt x="29523" y="63582"/>
                  </a:lnTo>
                  <a:lnTo>
                    <a:pt x="42921" y="43467"/>
                  </a:lnTo>
                  <a:lnTo>
                    <a:pt x="60574" y="26728"/>
                  </a:lnTo>
                  <a:lnTo>
                    <a:pt x="101422" y="9739"/>
                  </a:lnTo>
                  <a:lnTo>
                    <a:pt x="164035" y="1283"/>
                  </a:lnTo>
                  <a:lnTo>
                    <a:pt x="1841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11717" y="673823"/>
              <a:ext cx="9879" cy="273742"/>
            </a:xfrm>
            <a:custGeom>
              <a:avLst/>
              <a:gdLst/>
              <a:ahLst/>
              <a:cxnLst/>
              <a:rect l="0" t="0" r="0" b="0"/>
              <a:pathLst>
                <a:path w="9879" h="273742">
                  <a:moveTo>
                    <a:pt x="9878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5068" y="149357"/>
                  </a:lnTo>
                  <a:lnTo>
                    <a:pt x="8928" y="206754"/>
                  </a:lnTo>
                  <a:lnTo>
                    <a:pt x="9691" y="253794"/>
                  </a:lnTo>
                  <a:lnTo>
                    <a:pt x="987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00538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90313" y="651935"/>
              <a:ext cx="478765" cy="293162"/>
            </a:xfrm>
            <a:custGeom>
              <a:avLst/>
              <a:gdLst/>
              <a:ahLst/>
              <a:cxnLst/>
              <a:rect l="0" t="0" r="0" b="0"/>
              <a:pathLst>
                <a:path w="478765" h="293162">
                  <a:moveTo>
                    <a:pt x="15510" y="85059"/>
                  </a:moveTo>
                  <a:lnTo>
                    <a:pt x="23844" y="137110"/>
                  </a:lnTo>
                  <a:lnTo>
                    <a:pt x="28508" y="187049"/>
                  </a:lnTo>
                  <a:lnTo>
                    <a:pt x="34975" y="245845"/>
                  </a:lnTo>
                  <a:lnTo>
                    <a:pt x="30506" y="288417"/>
                  </a:lnTo>
                  <a:lnTo>
                    <a:pt x="27848" y="293161"/>
                  </a:lnTo>
                  <a:lnTo>
                    <a:pt x="24905" y="291644"/>
                  </a:lnTo>
                  <a:lnTo>
                    <a:pt x="21773" y="285953"/>
                  </a:lnTo>
                  <a:lnTo>
                    <a:pt x="15578" y="235963"/>
                  </a:lnTo>
                  <a:lnTo>
                    <a:pt x="4302" y="182934"/>
                  </a:lnTo>
                  <a:lnTo>
                    <a:pt x="0" y="160145"/>
                  </a:lnTo>
                  <a:lnTo>
                    <a:pt x="3651" y="110680"/>
                  </a:lnTo>
                  <a:lnTo>
                    <a:pt x="6730" y="80068"/>
                  </a:lnTo>
                  <a:lnTo>
                    <a:pt x="21618" y="38867"/>
                  </a:lnTo>
                  <a:lnTo>
                    <a:pt x="34212" y="19296"/>
                  </a:lnTo>
                  <a:lnTo>
                    <a:pt x="43186" y="14311"/>
                  </a:lnTo>
                  <a:lnTo>
                    <a:pt x="65635" y="11892"/>
                  </a:lnTo>
                  <a:lnTo>
                    <a:pt x="75833" y="15224"/>
                  </a:lnTo>
                  <a:lnTo>
                    <a:pt x="93403" y="28285"/>
                  </a:lnTo>
                  <a:lnTo>
                    <a:pt x="116449" y="60958"/>
                  </a:lnTo>
                  <a:lnTo>
                    <a:pt x="134451" y="104562"/>
                  </a:lnTo>
                  <a:lnTo>
                    <a:pt x="134579" y="102740"/>
                  </a:lnTo>
                  <a:lnTo>
                    <a:pt x="133494" y="96847"/>
                  </a:lnTo>
                  <a:lnTo>
                    <a:pt x="143062" y="46014"/>
                  </a:lnTo>
                  <a:lnTo>
                    <a:pt x="146169" y="30953"/>
                  </a:lnTo>
                  <a:lnTo>
                    <a:pt x="151749" y="19743"/>
                  </a:lnTo>
                  <a:lnTo>
                    <a:pt x="167308" y="4167"/>
                  </a:lnTo>
                  <a:lnTo>
                    <a:pt x="177540" y="716"/>
                  </a:lnTo>
                  <a:lnTo>
                    <a:pt x="201387" y="0"/>
                  </a:lnTo>
                  <a:lnTo>
                    <a:pt x="211958" y="3787"/>
                  </a:lnTo>
                  <a:lnTo>
                    <a:pt x="229942" y="17353"/>
                  </a:lnTo>
                  <a:lnTo>
                    <a:pt x="253221" y="44721"/>
                  </a:lnTo>
                  <a:lnTo>
                    <a:pt x="277675" y="107275"/>
                  </a:lnTo>
                  <a:lnTo>
                    <a:pt x="286965" y="162497"/>
                  </a:lnTo>
                  <a:lnTo>
                    <a:pt x="288800" y="218466"/>
                  </a:lnTo>
                  <a:lnTo>
                    <a:pt x="289051" y="246516"/>
                  </a:lnTo>
                  <a:lnTo>
                    <a:pt x="290288" y="251189"/>
                  </a:lnTo>
                  <a:lnTo>
                    <a:pt x="292282" y="249625"/>
                  </a:lnTo>
                  <a:lnTo>
                    <a:pt x="309538" y="210672"/>
                  </a:lnTo>
                  <a:lnTo>
                    <a:pt x="369735" y="151848"/>
                  </a:lnTo>
                  <a:lnTo>
                    <a:pt x="426718" y="109635"/>
                  </a:lnTo>
                  <a:lnTo>
                    <a:pt x="441205" y="92473"/>
                  </a:lnTo>
                  <a:lnTo>
                    <a:pt x="460037" y="47269"/>
                  </a:lnTo>
                  <a:lnTo>
                    <a:pt x="460430" y="36469"/>
                  </a:lnTo>
                  <a:lnTo>
                    <a:pt x="454628" y="18230"/>
                  </a:lnTo>
                  <a:lnTo>
                    <a:pt x="447466" y="13600"/>
                  </a:lnTo>
                  <a:lnTo>
                    <a:pt x="427029" y="11576"/>
                  </a:lnTo>
                  <a:lnTo>
                    <a:pt x="394805" y="17013"/>
                  </a:lnTo>
                  <a:lnTo>
                    <a:pt x="376719" y="29080"/>
                  </a:lnTo>
                  <a:lnTo>
                    <a:pt x="324536" y="86944"/>
                  </a:lnTo>
                  <a:lnTo>
                    <a:pt x="316632" y="110073"/>
                  </a:lnTo>
                  <a:lnTo>
                    <a:pt x="305075" y="168422"/>
                  </a:lnTo>
                  <a:lnTo>
                    <a:pt x="314977" y="221816"/>
                  </a:lnTo>
                  <a:lnTo>
                    <a:pt x="330279" y="247892"/>
                  </a:lnTo>
                  <a:lnTo>
                    <a:pt x="346090" y="259985"/>
                  </a:lnTo>
                  <a:lnTo>
                    <a:pt x="384837" y="277280"/>
                  </a:lnTo>
                  <a:lnTo>
                    <a:pt x="405433" y="278505"/>
                  </a:lnTo>
                  <a:lnTo>
                    <a:pt x="467243" y="274918"/>
                  </a:lnTo>
                  <a:lnTo>
                    <a:pt x="478764" y="274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09965" y="336911"/>
              <a:ext cx="380295" cy="621183"/>
            </a:xfrm>
            <a:custGeom>
              <a:avLst/>
              <a:gdLst/>
              <a:ahLst/>
              <a:cxnLst/>
              <a:rect l="0" t="0" r="0" b="0"/>
              <a:pathLst>
                <a:path w="380295" h="621183">
                  <a:moveTo>
                    <a:pt x="159195" y="621182"/>
                  </a:moveTo>
                  <a:lnTo>
                    <a:pt x="144541" y="562565"/>
                  </a:lnTo>
                  <a:lnTo>
                    <a:pt x="130997" y="502325"/>
                  </a:lnTo>
                  <a:lnTo>
                    <a:pt x="117057" y="444846"/>
                  </a:lnTo>
                  <a:lnTo>
                    <a:pt x="103039" y="383709"/>
                  </a:lnTo>
                  <a:lnTo>
                    <a:pt x="89005" y="330602"/>
                  </a:lnTo>
                  <a:lnTo>
                    <a:pt x="71458" y="268708"/>
                  </a:lnTo>
                  <a:lnTo>
                    <a:pt x="53910" y="211294"/>
                  </a:lnTo>
                  <a:lnTo>
                    <a:pt x="34283" y="157421"/>
                  </a:lnTo>
                  <a:lnTo>
                    <a:pt x="15111" y="98859"/>
                  </a:lnTo>
                  <a:lnTo>
                    <a:pt x="171" y="57498"/>
                  </a:lnTo>
                  <a:lnTo>
                    <a:pt x="0" y="33744"/>
                  </a:lnTo>
                  <a:lnTo>
                    <a:pt x="3932" y="24836"/>
                  </a:lnTo>
                  <a:lnTo>
                    <a:pt x="17660" y="11818"/>
                  </a:lnTo>
                  <a:lnTo>
                    <a:pt x="41698" y="5253"/>
                  </a:lnTo>
                  <a:lnTo>
                    <a:pt x="99201" y="1038"/>
                  </a:lnTo>
                  <a:lnTo>
                    <a:pt x="157960" y="1375"/>
                  </a:lnTo>
                  <a:lnTo>
                    <a:pt x="211082" y="6127"/>
                  </a:lnTo>
                  <a:lnTo>
                    <a:pt x="265371" y="1557"/>
                  </a:lnTo>
                  <a:lnTo>
                    <a:pt x="326397" y="308"/>
                  </a:lnTo>
                  <a:lnTo>
                    <a:pt x="3802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48103" y="68435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65218" y="16788"/>
                  </a:lnTo>
                  <a:lnTo>
                    <a:pt x="195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0214" y="694790"/>
              <a:ext cx="220087" cy="231718"/>
            </a:xfrm>
            <a:custGeom>
              <a:avLst/>
              <a:gdLst/>
              <a:ahLst/>
              <a:cxnLst/>
              <a:rect l="0" t="0" r="0" b="0"/>
              <a:pathLst>
                <a:path w="220087" h="231718">
                  <a:moveTo>
                    <a:pt x="146387" y="168546"/>
                  </a:moveTo>
                  <a:lnTo>
                    <a:pt x="154720" y="119616"/>
                  </a:lnTo>
                  <a:lnTo>
                    <a:pt x="153145" y="78009"/>
                  </a:lnTo>
                  <a:lnTo>
                    <a:pt x="147051" y="54608"/>
                  </a:lnTo>
                  <a:lnTo>
                    <a:pt x="136544" y="32509"/>
                  </a:lnTo>
                  <a:lnTo>
                    <a:pt x="111885" y="5927"/>
                  </a:lnTo>
                  <a:lnTo>
                    <a:pt x="102329" y="1641"/>
                  </a:lnTo>
                  <a:lnTo>
                    <a:pt x="82352" y="0"/>
                  </a:lnTo>
                  <a:lnTo>
                    <a:pt x="64894" y="6289"/>
                  </a:lnTo>
                  <a:lnTo>
                    <a:pt x="34623" y="29391"/>
                  </a:lnTo>
                  <a:lnTo>
                    <a:pt x="18775" y="55175"/>
                  </a:lnTo>
                  <a:lnTo>
                    <a:pt x="4109" y="96499"/>
                  </a:lnTo>
                  <a:lnTo>
                    <a:pt x="0" y="151628"/>
                  </a:lnTo>
                  <a:lnTo>
                    <a:pt x="1777" y="180914"/>
                  </a:lnTo>
                  <a:lnTo>
                    <a:pt x="10366" y="201729"/>
                  </a:lnTo>
                  <a:lnTo>
                    <a:pt x="25102" y="215660"/>
                  </a:lnTo>
                  <a:lnTo>
                    <a:pt x="33944" y="221012"/>
                  </a:lnTo>
                  <a:lnTo>
                    <a:pt x="43349" y="222241"/>
                  </a:lnTo>
                  <a:lnTo>
                    <a:pt x="63158" y="217367"/>
                  </a:lnTo>
                  <a:lnTo>
                    <a:pt x="88451" y="201469"/>
                  </a:lnTo>
                  <a:lnTo>
                    <a:pt x="100360" y="185518"/>
                  </a:lnTo>
                  <a:lnTo>
                    <a:pt x="124986" y="122954"/>
                  </a:lnTo>
                  <a:lnTo>
                    <a:pt x="128610" y="110076"/>
                  </a:lnTo>
                  <a:lnTo>
                    <a:pt x="131026" y="106169"/>
                  </a:lnTo>
                  <a:lnTo>
                    <a:pt x="132637" y="108244"/>
                  </a:lnTo>
                  <a:lnTo>
                    <a:pt x="150324" y="169330"/>
                  </a:lnTo>
                  <a:lnTo>
                    <a:pt x="166141" y="194775"/>
                  </a:lnTo>
                  <a:lnTo>
                    <a:pt x="198512" y="221994"/>
                  </a:lnTo>
                  <a:lnTo>
                    <a:pt x="220086" y="2317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87163" y="654962"/>
              <a:ext cx="192651" cy="253564"/>
            </a:xfrm>
            <a:custGeom>
              <a:avLst/>
              <a:gdLst/>
              <a:ahLst/>
              <a:cxnLst/>
              <a:rect l="0" t="0" r="0" b="0"/>
              <a:pathLst>
                <a:path w="192651" h="253564">
                  <a:moveTo>
                    <a:pt x="161065" y="8333"/>
                  </a:moveTo>
                  <a:lnTo>
                    <a:pt x="123587" y="0"/>
                  </a:lnTo>
                  <a:lnTo>
                    <a:pt x="88739" y="1574"/>
                  </a:lnTo>
                  <a:lnTo>
                    <a:pt x="66919" y="7669"/>
                  </a:lnTo>
                  <a:lnTo>
                    <a:pt x="45523" y="18176"/>
                  </a:lnTo>
                  <a:lnTo>
                    <a:pt x="30554" y="33765"/>
                  </a:lnTo>
                  <a:lnTo>
                    <a:pt x="3695" y="92945"/>
                  </a:lnTo>
                  <a:lnTo>
                    <a:pt x="0" y="103345"/>
                  </a:lnTo>
                  <a:lnTo>
                    <a:pt x="388" y="140340"/>
                  </a:lnTo>
                  <a:lnTo>
                    <a:pt x="13501" y="175348"/>
                  </a:lnTo>
                  <a:lnTo>
                    <a:pt x="40063" y="217448"/>
                  </a:lnTo>
                  <a:lnTo>
                    <a:pt x="67891" y="240829"/>
                  </a:lnTo>
                  <a:lnTo>
                    <a:pt x="88068" y="251264"/>
                  </a:lnTo>
                  <a:lnTo>
                    <a:pt x="108735" y="253563"/>
                  </a:lnTo>
                  <a:lnTo>
                    <a:pt x="159936" y="242488"/>
                  </a:lnTo>
                  <a:lnTo>
                    <a:pt x="192650" y="229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27212" y="368497"/>
              <a:ext cx="20860" cy="505369"/>
            </a:xfrm>
            <a:custGeom>
              <a:avLst/>
              <a:gdLst/>
              <a:ahLst/>
              <a:cxnLst/>
              <a:rect l="0" t="0" r="0" b="0"/>
              <a:pathLst>
                <a:path w="20860" h="50536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20" y="155781"/>
                  </a:lnTo>
                  <a:lnTo>
                    <a:pt x="8333" y="214223"/>
                  </a:lnTo>
                  <a:lnTo>
                    <a:pt x="10095" y="275892"/>
                  </a:lnTo>
                  <a:lnTo>
                    <a:pt x="17678" y="335474"/>
                  </a:lnTo>
                  <a:lnTo>
                    <a:pt x="20056" y="389908"/>
                  </a:lnTo>
                  <a:lnTo>
                    <a:pt x="20859" y="451409"/>
                  </a:lnTo>
                  <a:lnTo>
                    <a:pt x="19799" y="476707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399" y="579067"/>
              <a:ext cx="294799" cy="40051"/>
            </a:xfrm>
            <a:custGeom>
              <a:avLst/>
              <a:gdLst/>
              <a:ahLst/>
              <a:cxnLst/>
              <a:rect l="0" t="0" r="0" b="0"/>
              <a:pathLst>
                <a:path w="294799" h="40051">
                  <a:moveTo>
                    <a:pt x="294798" y="0"/>
                  </a:moveTo>
                  <a:lnTo>
                    <a:pt x="236181" y="5589"/>
                  </a:lnTo>
                  <a:lnTo>
                    <a:pt x="174771" y="17958"/>
                  </a:lnTo>
                  <a:lnTo>
                    <a:pt x="116367" y="31667"/>
                  </a:lnTo>
                  <a:lnTo>
                    <a:pt x="54181" y="400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1282" y="673823"/>
              <a:ext cx="164285" cy="198070"/>
            </a:xfrm>
            <a:custGeom>
              <a:avLst/>
              <a:gdLst/>
              <a:ahLst/>
              <a:cxnLst/>
              <a:rect l="0" t="0" r="0" b="0"/>
              <a:pathLst>
                <a:path w="164285" h="198070">
                  <a:moveTo>
                    <a:pt x="119143" y="0"/>
                  </a:moveTo>
                  <a:lnTo>
                    <a:pt x="91197" y="5590"/>
                  </a:lnTo>
                  <a:lnTo>
                    <a:pt x="71237" y="17692"/>
                  </a:lnTo>
                  <a:lnTo>
                    <a:pt x="17644" y="75583"/>
                  </a:lnTo>
                  <a:lnTo>
                    <a:pt x="1982" y="105843"/>
                  </a:lnTo>
                  <a:lnTo>
                    <a:pt x="0" y="129710"/>
                  </a:lnTo>
                  <a:lnTo>
                    <a:pt x="4189" y="154745"/>
                  </a:lnTo>
                  <a:lnTo>
                    <a:pt x="13850" y="177570"/>
                  </a:lnTo>
                  <a:lnTo>
                    <a:pt x="22041" y="185061"/>
                  </a:lnTo>
                  <a:lnTo>
                    <a:pt x="43621" y="193384"/>
                  </a:lnTo>
                  <a:lnTo>
                    <a:pt x="82078" y="198069"/>
                  </a:lnTo>
                  <a:lnTo>
                    <a:pt x="106179" y="192926"/>
                  </a:lnTo>
                  <a:lnTo>
                    <a:pt x="127419" y="181671"/>
                  </a:lnTo>
                  <a:lnTo>
                    <a:pt x="144658" y="164971"/>
                  </a:lnTo>
                  <a:lnTo>
                    <a:pt x="161927" y="130249"/>
                  </a:lnTo>
                  <a:lnTo>
                    <a:pt x="164284" y="107022"/>
                  </a:lnTo>
                  <a:lnTo>
                    <a:pt x="156265" y="63514"/>
                  </a:lnTo>
                  <a:lnTo>
                    <a:pt x="141190" y="37277"/>
                  </a:lnTo>
                  <a:lnTo>
                    <a:pt x="11914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85181" y="663295"/>
              <a:ext cx="126343" cy="194802"/>
            </a:xfrm>
            <a:custGeom>
              <a:avLst/>
              <a:gdLst/>
              <a:ahLst/>
              <a:cxnLst/>
              <a:rect l="0" t="0" r="0" b="0"/>
              <a:pathLst>
                <a:path w="126343" h="194802">
                  <a:moveTo>
                    <a:pt x="0" y="42114"/>
                  </a:moveTo>
                  <a:lnTo>
                    <a:pt x="28681" y="97159"/>
                  </a:lnTo>
                  <a:lnTo>
                    <a:pt x="54614" y="156626"/>
                  </a:lnTo>
                  <a:lnTo>
                    <a:pt x="66225" y="189127"/>
                  </a:lnTo>
                  <a:lnTo>
                    <a:pt x="66377" y="193935"/>
                  </a:lnTo>
                  <a:lnTo>
                    <a:pt x="64138" y="194801"/>
                  </a:lnTo>
                  <a:lnTo>
                    <a:pt x="60306" y="193038"/>
                  </a:lnTo>
                  <a:lnTo>
                    <a:pt x="56049" y="178601"/>
                  </a:lnTo>
                  <a:lnTo>
                    <a:pt x="41489" y="115780"/>
                  </a:lnTo>
                  <a:lnTo>
                    <a:pt x="37157" y="93572"/>
                  </a:lnTo>
                  <a:lnTo>
                    <a:pt x="46820" y="33047"/>
                  </a:lnTo>
                  <a:lnTo>
                    <a:pt x="59413" y="14297"/>
                  </a:lnTo>
                  <a:lnTo>
                    <a:pt x="67685" y="6022"/>
                  </a:lnTo>
                  <a:lnTo>
                    <a:pt x="77879" y="167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27336" y="684352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27336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11565" y="637563"/>
              <a:ext cx="221099" cy="266942"/>
            </a:xfrm>
            <a:custGeom>
              <a:avLst/>
              <a:gdLst/>
              <a:ahLst/>
              <a:cxnLst/>
              <a:rect l="0" t="0" r="0" b="0"/>
              <a:pathLst>
                <a:path w="221099" h="266942">
                  <a:moveTo>
                    <a:pt x="0" y="67846"/>
                  </a:moveTo>
                  <a:lnTo>
                    <a:pt x="17981" y="52205"/>
                  </a:lnTo>
                  <a:lnTo>
                    <a:pt x="74354" y="29409"/>
                  </a:lnTo>
                  <a:lnTo>
                    <a:pt x="136928" y="8199"/>
                  </a:lnTo>
                  <a:lnTo>
                    <a:pt x="168473" y="0"/>
                  </a:lnTo>
                  <a:lnTo>
                    <a:pt x="189520" y="1817"/>
                  </a:lnTo>
                  <a:lnTo>
                    <a:pt x="195367" y="6279"/>
                  </a:lnTo>
                  <a:lnTo>
                    <a:pt x="198095" y="12763"/>
                  </a:lnTo>
                  <a:lnTo>
                    <a:pt x="198744" y="20596"/>
                  </a:lnTo>
                  <a:lnTo>
                    <a:pt x="193226" y="38657"/>
                  </a:lnTo>
                  <a:lnTo>
                    <a:pt x="162879" y="89218"/>
                  </a:lnTo>
                  <a:lnTo>
                    <a:pt x="120668" y="147176"/>
                  </a:lnTo>
                  <a:lnTo>
                    <a:pt x="77327" y="209226"/>
                  </a:lnTo>
                  <a:lnTo>
                    <a:pt x="61776" y="237638"/>
                  </a:lnTo>
                  <a:lnTo>
                    <a:pt x="62241" y="245381"/>
                  </a:lnTo>
                  <a:lnTo>
                    <a:pt x="66061" y="251714"/>
                  </a:lnTo>
                  <a:lnTo>
                    <a:pt x="72116" y="257105"/>
                  </a:lnTo>
                  <a:lnTo>
                    <a:pt x="91323" y="263095"/>
                  </a:lnTo>
                  <a:lnTo>
                    <a:pt x="141782" y="266941"/>
                  </a:lnTo>
                  <a:lnTo>
                    <a:pt x="165959" y="261228"/>
                  </a:lnTo>
                  <a:lnTo>
                    <a:pt x="196182" y="251096"/>
                  </a:lnTo>
                  <a:lnTo>
                    <a:pt x="221098" y="246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01636" y="618975"/>
              <a:ext cx="310054" cy="318062"/>
            </a:xfrm>
            <a:custGeom>
              <a:avLst/>
              <a:gdLst/>
              <a:ahLst/>
              <a:cxnLst/>
              <a:rect l="0" t="0" r="0" b="0"/>
              <a:pathLst>
                <a:path w="310054" h="318062">
                  <a:moveTo>
                    <a:pt x="183711" y="128548"/>
                  </a:moveTo>
                  <a:lnTo>
                    <a:pt x="181371" y="87690"/>
                  </a:lnTo>
                  <a:lnTo>
                    <a:pt x="160805" y="36466"/>
                  </a:lnTo>
                  <a:lnTo>
                    <a:pt x="146624" y="16263"/>
                  </a:lnTo>
                  <a:lnTo>
                    <a:pt x="128624" y="3384"/>
                  </a:lnTo>
                  <a:lnTo>
                    <a:pt x="105806" y="0"/>
                  </a:lnTo>
                  <a:lnTo>
                    <a:pt x="93169" y="735"/>
                  </a:lnTo>
                  <a:lnTo>
                    <a:pt x="69771" y="10911"/>
                  </a:lnTo>
                  <a:lnTo>
                    <a:pt x="39986" y="36371"/>
                  </a:lnTo>
                  <a:lnTo>
                    <a:pt x="19463" y="66141"/>
                  </a:lnTo>
                  <a:lnTo>
                    <a:pt x="11276" y="87943"/>
                  </a:lnTo>
                  <a:lnTo>
                    <a:pt x="0" y="148186"/>
                  </a:lnTo>
                  <a:lnTo>
                    <a:pt x="3295" y="205180"/>
                  </a:lnTo>
                  <a:lnTo>
                    <a:pt x="6430" y="230457"/>
                  </a:lnTo>
                  <a:lnTo>
                    <a:pt x="15622" y="253389"/>
                  </a:lnTo>
                  <a:lnTo>
                    <a:pt x="30626" y="269041"/>
                  </a:lnTo>
                  <a:lnTo>
                    <a:pt x="39540" y="274852"/>
                  </a:lnTo>
                  <a:lnTo>
                    <a:pt x="74443" y="283032"/>
                  </a:lnTo>
                  <a:lnTo>
                    <a:pt x="97713" y="278706"/>
                  </a:lnTo>
                  <a:lnTo>
                    <a:pt x="127424" y="263116"/>
                  </a:lnTo>
                  <a:lnTo>
                    <a:pt x="142317" y="249187"/>
                  </a:lnTo>
                  <a:lnTo>
                    <a:pt x="169120" y="191218"/>
                  </a:lnTo>
                  <a:lnTo>
                    <a:pt x="176446" y="170439"/>
                  </a:lnTo>
                  <a:lnTo>
                    <a:pt x="180037" y="168174"/>
                  </a:lnTo>
                  <a:lnTo>
                    <a:pt x="183602" y="171343"/>
                  </a:lnTo>
                  <a:lnTo>
                    <a:pt x="207878" y="227408"/>
                  </a:lnTo>
                  <a:lnTo>
                    <a:pt x="221358" y="250865"/>
                  </a:lnTo>
                  <a:lnTo>
                    <a:pt x="249848" y="277224"/>
                  </a:lnTo>
                  <a:lnTo>
                    <a:pt x="310053" y="3180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13281" y="357968"/>
              <a:ext cx="40523" cy="494841"/>
            </a:xfrm>
            <a:custGeom>
              <a:avLst/>
              <a:gdLst/>
              <a:ahLst/>
              <a:cxnLst/>
              <a:rect l="0" t="0" r="0" b="0"/>
              <a:pathLst>
                <a:path w="40523" h="494841">
                  <a:moveTo>
                    <a:pt x="19465" y="0"/>
                  </a:moveTo>
                  <a:lnTo>
                    <a:pt x="11131" y="55170"/>
                  </a:lnTo>
                  <a:lnTo>
                    <a:pt x="6467" y="107204"/>
                  </a:lnTo>
                  <a:lnTo>
                    <a:pt x="0" y="161816"/>
                  </a:lnTo>
                  <a:lnTo>
                    <a:pt x="5958" y="217664"/>
                  </a:lnTo>
                  <a:lnTo>
                    <a:pt x="11468" y="273756"/>
                  </a:lnTo>
                  <a:lnTo>
                    <a:pt x="17885" y="335485"/>
                  </a:lnTo>
                  <a:lnTo>
                    <a:pt x="27558" y="390703"/>
                  </a:lnTo>
                  <a:lnTo>
                    <a:pt x="36161" y="442147"/>
                  </a:lnTo>
                  <a:lnTo>
                    <a:pt x="40522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22176" y="536953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39628" y="0"/>
                  </a:lnTo>
                  <a:lnTo>
                    <a:pt x="178235" y="3119"/>
                  </a:lnTo>
                  <a:lnTo>
                    <a:pt x="115591" y="11453"/>
                  </a:lnTo>
                  <a:lnTo>
                    <a:pt x="5881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63051" y="684352"/>
              <a:ext cx="17095" cy="168457"/>
            </a:xfrm>
            <a:custGeom>
              <a:avLst/>
              <a:gdLst/>
              <a:ahLst/>
              <a:cxnLst/>
              <a:rect l="0" t="0" r="0" b="0"/>
              <a:pathLst>
                <a:path w="17095" h="168457">
                  <a:moveTo>
                    <a:pt x="17094" y="0"/>
                  </a:moveTo>
                  <a:lnTo>
                    <a:pt x="305" y="63450"/>
                  </a:lnTo>
                  <a:lnTo>
                    <a:pt x="0" y="124664"/>
                  </a:lnTo>
                  <a:lnTo>
                    <a:pt x="656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01202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88890" y="652766"/>
              <a:ext cx="162520" cy="260098"/>
            </a:xfrm>
            <a:custGeom>
              <a:avLst/>
              <a:gdLst/>
              <a:ahLst/>
              <a:cxnLst/>
              <a:rect l="0" t="0" r="0" b="0"/>
              <a:pathLst>
                <a:path w="162520" h="260098">
                  <a:moveTo>
                    <a:pt x="80768" y="31586"/>
                  </a:moveTo>
                  <a:lnTo>
                    <a:pt x="49486" y="49567"/>
                  </a:lnTo>
                  <a:lnTo>
                    <a:pt x="33330" y="66483"/>
                  </a:lnTo>
                  <a:lnTo>
                    <a:pt x="8215" y="124583"/>
                  </a:lnTo>
                  <a:lnTo>
                    <a:pt x="0" y="160526"/>
                  </a:lnTo>
                  <a:lnTo>
                    <a:pt x="417" y="185989"/>
                  </a:lnTo>
                  <a:lnTo>
                    <a:pt x="13807" y="218885"/>
                  </a:lnTo>
                  <a:lnTo>
                    <a:pt x="26051" y="236103"/>
                  </a:lnTo>
                  <a:lnTo>
                    <a:pt x="42411" y="248434"/>
                  </a:lnTo>
                  <a:lnTo>
                    <a:pt x="62551" y="256644"/>
                  </a:lnTo>
                  <a:lnTo>
                    <a:pt x="99027" y="260097"/>
                  </a:lnTo>
                  <a:lnTo>
                    <a:pt x="121638" y="256759"/>
                  </a:lnTo>
                  <a:lnTo>
                    <a:pt x="130242" y="251891"/>
                  </a:lnTo>
                  <a:lnTo>
                    <a:pt x="142921" y="237124"/>
                  </a:lnTo>
                  <a:lnTo>
                    <a:pt x="156636" y="209079"/>
                  </a:lnTo>
                  <a:lnTo>
                    <a:pt x="162519" y="172954"/>
                  </a:lnTo>
                  <a:lnTo>
                    <a:pt x="158673" y="132614"/>
                  </a:lnTo>
                  <a:lnTo>
                    <a:pt x="138487" y="78232"/>
                  </a:lnTo>
                  <a:lnTo>
                    <a:pt x="117627" y="44627"/>
                  </a:lnTo>
                  <a:lnTo>
                    <a:pt x="702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8785" y="645282"/>
              <a:ext cx="292542" cy="330511"/>
            </a:xfrm>
            <a:custGeom>
              <a:avLst/>
              <a:gdLst/>
              <a:ahLst/>
              <a:cxnLst/>
              <a:rect l="0" t="0" r="0" b="0"/>
              <a:pathLst>
                <a:path w="292542" h="330511">
                  <a:moveTo>
                    <a:pt x="29329" y="123298"/>
                  </a:moveTo>
                  <a:lnTo>
                    <a:pt x="29329" y="172229"/>
                  </a:lnTo>
                  <a:lnTo>
                    <a:pt x="29329" y="231359"/>
                  </a:lnTo>
                  <a:lnTo>
                    <a:pt x="29329" y="279578"/>
                  </a:lnTo>
                  <a:lnTo>
                    <a:pt x="28159" y="330510"/>
                  </a:lnTo>
                  <a:lnTo>
                    <a:pt x="26209" y="329289"/>
                  </a:lnTo>
                  <a:lnTo>
                    <a:pt x="14674" y="288120"/>
                  </a:lnTo>
                  <a:lnTo>
                    <a:pt x="10169" y="234915"/>
                  </a:lnTo>
                  <a:lnTo>
                    <a:pt x="1411" y="175761"/>
                  </a:lnTo>
                  <a:lnTo>
                    <a:pt x="0" y="123635"/>
                  </a:lnTo>
                  <a:lnTo>
                    <a:pt x="9410" y="69682"/>
                  </a:lnTo>
                  <a:lnTo>
                    <a:pt x="16967" y="44486"/>
                  </a:lnTo>
                  <a:lnTo>
                    <a:pt x="28124" y="25489"/>
                  </a:lnTo>
                  <a:lnTo>
                    <a:pt x="44001" y="12367"/>
                  </a:lnTo>
                  <a:lnTo>
                    <a:pt x="63926" y="3805"/>
                  </a:lnTo>
                  <a:lnTo>
                    <a:pt x="88379" y="0"/>
                  </a:lnTo>
                  <a:lnTo>
                    <a:pt x="111725" y="7668"/>
                  </a:lnTo>
                  <a:lnTo>
                    <a:pt x="149720" y="35597"/>
                  </a:lnTo>
                  <a:lnTo>
                    <a:pt x="195268" y="98779"/>
                  </a:lnTo>
                  <a:lnTo>
                    <a:pt x="230953" y="154850"/>
                  </a:lnTo>
                  <a:lnTo>
                    <a:pt x="262222" y="215015"/>
                  </a:lnTo>
                  <a:lnTo>
                    <a:pt x="280876" y="272653"/>
                  </a:lnTo>
                  <a:lnTo>
                    <a:pt x="292541" y="302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02907" y="726466"/>
              <a:ext cx="188426" cy="194809"/>
            </a:xfrm>
            <a:custGeom>
              <a:avLst/>
              <a:gdLst/>
              <a:ahLst/>
              <a:cxnLst/>
              <a:rect l="0" t="0" r="0" b="0"/>
              <a:pathLst>
                <a:path w="188426" h="194809">
                  <a:moveTo>
                    <a:pt x="119559" y="0"/>
                  </a:moveTo>
                  <a:lnTo>
                    <a:pt x="76868" y="3119"/>
                  </a:lnTo>
                  <a:lnTo>
                    <a:pt x="45688" y="14572"/>
                  </a:lnTo>
                  <a:lnTo>
                    <a:pt x="35217" y="20243"/>
                  </a:lnTo>
                  <a:lnTo>
                    <a:pt x="20463" y="35903"/>
                  </a:lnTo>
                  <a:lnTo>
                    <a:pt x="1458" y="74552"/>
                  </a:lnTo>
                  <a:lnTo>
                    <a:pt x="0" y="95135"/>
                  </a:lnTo>
                  <a:lnTo>
                    <a:pt x="8595" y="136945"/>
                  </a:lnTo>
                  <a:lnTo>
                    <a:pt x="23770" y="162889"/>
                  </a:lnTo>
                  <a:lnTo>
                    <a:pt x="43084" y="185394"/>
                  </a:lnTo>
                  <a:lnTo>
                    <a:pt x="66073" y="193531"/>
                  </a:lnTo>
                  <a:lnTo>
                    <a:pt x="93448" y="194808"/>
                  </a:lnTo>
                  <a:lnTo>
                    <a:pt x="128590" y="182373"/>
                  </a:lnTo>
                  <a:lnTo>
                    <a:pt x="150479" y="170352"/>
                  </a:lnTo>
                  <a:lnTo>
                    <a:pt x="176944" y="139252"/>
                  </a:lnTo>
                  <a:lnTo>
                    <a:pt x="186008" y="113752"/>
                  </a:lnTo>
                  <a:lnTo>
                    <a:pt x="188425" y="100401"/>
                  </a:lnTo>
                  <a:lnTo>
                    <a:pt x="184871" y="79328"/>
                  </a:lnTo>
                  <a:lnTo>
                    <a:pt x="174323" y="60993"/>
                  </a:lnTo>
                  <a:lnTo>
                    <a:pt x="14061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67236" y="523611"/>
              <a:ext cx="134215" cy="413426"/>
            </a:xfrm>
            <a:custGeom>
              <a:avLst/>
              <a:gdLst/>
              <a:ahLst/>
              <a:cxnLst/>
              <a:rect l="0" t="0" r="0" b="0"/>
              <a:pathLst>
                <a:path w="134215" h="413426">
                  <a:moveTo>
                    <a:pt x="134214" y="413425"/>
                  </a:moveTo>
                  <a:lnTo>
                    <a:pt x="116256" y="359550"/>
                  </a:lnTo>
                  <a:lnTo>
                    <a:pt x="93476" y="302388"/>
                  </a:lnTo>
                  <a:lnTo>
                    <a:pt x="68282" y="249205"/>
                  </a:lnTo>
                  <a:lnTo>
                    <a:pt x="47707" y="197453"/>
                  </a:lnTo>
                  <a:lnTo>
                    <a:pt x="21460" y="137187"/>
                  </a:lnTo>
                  <a:lnTo>
                    <a:pt x="3321" y="80222"/>
                  </a:lnTo>
                  <a:lnTo>
                    <a:pt x="0" y="52035"/>
                  </a:lnTo>
                  <a:lnTo>
                    <a:pt x="4763" y="30149"/>
                  </a:lnTo>
                  <a:lnTo>
                    <a:pt x="9310" y="21037"/>
                  </a:lnTo>
                  <a:lnTo>
                    <a:pt x="23720" y="7793"/>
                  </a:lnTo>
                  <a:lnTo>
                    <a:pt x="32475" y="2624"/>
                  </a:lnTo>
                  <a:lnTo>
                    <a:pt x="54682" y="0"/>
                  </a:lnTo>
                  <a:lnTo>
                    <a:pt x="102629" y="2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43523" y="71593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778" y="5590"/>
                  </a:lnTo>
                  <a:lnTo>
                    <a:pt x="1910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25597" y="412467"/>
              <a:ext cx="293826" cy="540595"/>
            </a:xfrm>
            <a:custGeom>
              <a:avLst/>
              <a:gdLst/>
              <a:ahLst/>
              <a:cxnLst/>
              <a:rect l="0" t="0" r="0" b="0"/>
              <a:pathLst>
                <a:path w="293826" h="540595">
                  <a:moveTo>
                    <a:pt x="286506" y="198185"/>
                  </a:moveTo>
                  <a:lnTo>
                    <a:pt x="243354" y="261636"/>
                  </a:lnTo>
                  <a:lnTo>
                    <a:pt x="213294" y="316610"/>
                  </a:lnTo>
                  <a:lnTo>
                    <a:pt x="190416" y="356629"/>
                  </a:lnTo>
                  <a:lnTo>
                    <a:pt x="167375" y="419329"/>
                  </a:lnTo>
                  <a:lnTo>
                    <a:pt x="155523" y="475878"/>
                  </a:lnTo>
                  <a:lnTo>
                    <a:pt x="157322" y="500589"/>
                  </a:lnTo>
                  <a:lnTo>
                    <a:pt x="168260" y="520150"/>
                  </a:lnTo>
                  <a:lnTo>
                    <a:pt x="176090" y="528642"/>
                  </a:lnTo>
                  <a:lnTo>
                    <a:pt x="197268" y="538077"/>
                  </a:lnTo>
                  <a:lnTo>
                    <a:pt x="209467" y="540594"/>
                  </a:lnTo>
                  <a:lnTo>
                    <a:pt x="219939" y="539931"/>
                  </a:lnTo>
                  <a:lnTo>
                    <a:pt x="237814" y="532956"/>
                  </a:lnTo>
                  <a:lnTo>
                    <a:pt x="266620" y="510286"/>
                  </a:lnTo>
                  <a:lnTo>
                    <a:pt x="286203" y="481343"/>
                  </a:lnTo>
                  <a:lnTo>
                    <a:pt x="293825" y="444951"/>
                  </a:lnTo>
                  <a:lnTo>
                    <a:pt x="287995" y="384666"/>
                  </a:lnTo>
                  <a:lnTo>
                    <a:pt x="276549" y="346636"/>
                  </a:lnTo>
                  <a:lnTo>
                    <a:pt x="238142" y="289759"/>
                  </a:lnTo>
                  <a:lnTo>
                    <a:pt x="208279" y="259774"/>
                  </a:lnTo>
                  <a:lnTo>
                    <a:pt x="155304" y="224182"/>
                  </a:lnTo>
                  <a:lnTo>
                    <a:pt x="97971" y="187571"/>
                  </a:lnTo>
                  <a:lnTo>
                    <a:pt x="36146" y="147265"/>
                  </a:lnTo>
                  <a:lnTo>
                    <a:pt x="16138" y="131100"/>
                  </a:lnTo>
                  <a:lnTo>
                    <a:pt x="3346" y="112218"/>
                  </a:lnTo>
                  <a:lnTo>
                    <a:pt x="0" y="89008"/>
                  </a:lnTo>
                  <a:lnTo>
                    <a:pt x="3582" y="65434"/>
                  </a:lnTo>
                  <a:lnTo>
                    <a:pt x="12974" y="47158"/>
                  </a:lnTo>
                  <a:lnTo>
                    <a:pt x="37003" y="23715"/>
                  </a:lnTo>
                  <a:lnTo>
                    <a:pt x="71939" y="7540"/>
                  </a:lnTo>
                  <a:lnTo>
                    <a:pt x="125666" y="0"/>
                  </a:lnTo>
                  <a:lnTo>
                    <a:pt x="178220" y="1630"/>
                  </a:lnTo>
                  <a:lnTo>
                    <a:pt x="211918" y="12825"/>
                  </a:lnTo>
                  <a:lnTo>
                    <a:pt x="244129" y="34079"/>
                  </a:lnTo>
                  <a:lnTo>
                    <a:pt x="262993" y="53890"/>
                  </a:lnTo>
                  <a:lnTo>
                    <a:pt x="275276" y="78292"/>
                  </a:lnTo>
                  <a:lnTo>
                    <a:pt x="285028" y="139691"/>
                  </a:lnTo>
                  <a:lnTo>
                    <a:pt x="286506" y="1666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93684" y="741605"/>
              <a:ext cx="244845" cy="206785"/>
            </a:xfrm>
            <a:custGeom>
              <a:avLst/>
              <a:gdLst/>
              <a:ahLst/>
              <a:cxnLst/>
              <a:rect l="0" t="0" r="0" b="0"/>
              <a:pathLst>
                <a:path w="244845" h="206785">
                  <a:moveTo>
                    <a:pt x="181673" y="121731"/>
                  </a:moveTo>
                  <a:lnTo>
                    <a:pt x="155310" y="66687"/>
                  </a:lnTo>
                  <a:lnTo>
                    <a:pt x="121775" y="12808"/>
                  </a:lnTo>
                  <a:lnTo>
                    <a:pt x="101630" y="3131"/>
                  </a:lnTo>
                  <a:lnTo>
                    <a:pt x="78248" y="0"/>
                  </a:lnTo>
                  <a:lnTo>
                    <a:pt x="56157" y="2508"/>
                  </a:lnTo>
                  <a:lnTo>
                    <a:pt x="37761" y="10641"/>
                  </a:lnTo>
                  <a:lnTo>
                    <a:pt x="29580" y="16086"/>
                  </a:lnTo>
                  <a:lnTo>
                    <a:pt x="17371" y="31494"/>
                  </a:lnTo>
                  <a:lnTo>
                    <a:pt x="0" y="75571"/>
                  </a:lnTo>
                  <a:lnTo>
                    <a:pt x="72" y="115593"/>
                  </a:lnTo>
                  <a:lnTo>
                    <a:pt x="7503" y="151498"/>
                  </a:lnTo>
                  <a:lnTo>
                    <a:pt x="22703" y="178774"/>
                  </a:lnTo>
                  <a:lnTo>
                    <a:pt x="47614" y="201674"/>
                  </a:lnTo>
                  <a:lnTo>
                    <a:pt x="73349" y="206784"/>
                  </a:lnTo>
                  <a:lnTo>
                    <a:pt x="88400" y="206509"/>
                  </a:lnTo>
                  <a:lnTo>
                    <a:pt x="111363" y="196845"/>
                  </a:lnTo>
                  <a:lnTo>
                    <a:pt x="120762" y="189355"/>
                  </a:lnTo>
                  <a:lnTo>
                    <a:pt x="131206" y="168554"/>
                  </a:lnTo>
                  <a:lnTo>
                    <a:pt x="144526" y="111823"/>
                  </a:lnTo>
                  <a:lnTo>
                    <a:pt x="142721" y="86820"/>
                  </a:lnTo>
                  <a:lnTo>
                    <a:pt x="144007" y="87929"/>
                  </a:lnTo>
                  <a:lnTo>
                    <a:pt x="169975" y="138302"/>
                  </a:lnTo>
                  <a:lnTo>
                    <a:pt x="216906" y="187185"/>
                  </a:lnTo>
                  <a:lnTo>
                    <a:pt x="244844" y="205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09252" y="737995"/>
              <a:ext cx="171663" cy="220099"/>
            </a:xfrm>
            <a:custGeom>
              <a:avLst/>
              <a:gdLst/>
              <a:ahLst/>
              <a:cxnLst/>
              <a:rect l="0" t="0" r="0" b="0"/>
              <a:pathLst>
                <a:path w="171663" h="220099">
                  <a:moveTo>
                    <a:pt x="18748" y="72699"/>
                  </a:moveTo>
                  <a:lnTo>
                    <a:pt x="18748" y="131316"/>
                  </a:lnTo>
                  <a:lnTo>
                    <a:pt x="27081" y="191032"/>
                  </a:lnTo>
                  <a:lnTo>
                    <a:pt x="27813" y="204230"/>
                  </a:lnTo>
                  <a:lnTo>
                    <a:pt x="25961" y="209519"/>
                  </a:lnTo>
                  <a:lnTo>
                    <a:pt x="22387" y="209536"/>
                  </a:lnTo>
                  <a:lnTo>
                    <a:pt x="17665" y="206038"/>
                  </a:lnTo>
                  <a:lnTo>
                    <a:pt x="12417" y="189672"/>
                  </a:lnTo>
                  <a:lnTo>
                    <a:pt x="1536" y="126447"/>
                  </a:lnTo>
                  <a:lnTo>
                    <a:pt x="0" y="77966"/>
                  </a:lnTo>
                  <a:lnTo>
                    <a:pt x="3786" y="43844"/>
                  </a:lnTo>
                  <a:lnTo>
                    <a:pt x="15607" y="18540"/>
                  </a:lnTo>
                  <a:lnTo>
                    <a:pt x="23674" y="8517"/>
                  </a:lnTo>
                  <a:lnTo>
                    <a:pt x="32560" y="3005"/>
                  </a:lnTo>
                  <a:lnTo>
                    <a:pt x="51793" y="0"/>
                  </a:lnTo>
                  <a:lnTo>
                    <a:pt x="87940" y="10474"/>
                  </a:lnTo>
                  <a:lnTo>
                    <a:pt x="108382" y="25156"/>
                  </a:lnTo>
                  <a:lnTo>
                    <a:pt x="140569" y="63178"/>
                  </a:lnTo>
                  <a:lnTo>
                    <a:pt x="156748" y="94054"/>
                  </a:lnTo>
                  <a:lnTo>
                    <a:pt x="168029" y="154771"/>
                  </a:lnTo>
                  <a:lnTo>
                    <a:pt x="171662" y="177026"/>
                  </a:lnTo>
                  <a:lnTo>
                    <a:pt x="166147" y="220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99201" y="569365"/>
              <a:ext cx="153760" cy="401266"/>
            </a:xfrm>
            <a:custGeom>
              <a:avLst/>
              <a:gdLst/>
              <a:ahLst/>
              <a:cxnLst/>
              <a:rect l="0" t="0" r="0" b="0"/>
              <a:pathLst>
                <a:path w="153760" h="401266">
                  <a:moveTo>
                    <a:pt x="144654" y="346614"/>
                  </a:moveTo>
                  <a:lnTo>
                    <a:pt x="152988" y="309136"/>
                  </a:lnTo>
                  <a:lnTo>
                    <a:pt x="151868" y="285503"/>
                  </a:lnTo>
                  <a:lnTo>
                    <a:pt x="138083" y="253638"/>
                  </a:lnTo>
                  <a:lnTo>
                    <a:pt x="125746" y="236661"/>
                  </a:lnTo>
                  <a:lnTo>
                    <a:pt x="100058" y="219539"/>
                  </a:lnTo>
                  <a:lnTo>
                    <a:pt x="80380" y="217216"/>
                  </a:lnTo>
                  <a:lnTo>
                    <a:pt x="61106" y="221254"/>
                  </a:lnTo>
                  <a:lnTo>
                    <a:pt x="44741" y="230847"/>
                  </a:lnTo>
                  <a:lnTo>
                    <a:pt x="22374" y="254991"/>
                  </a:lnTo>
                  <a:lnTo>
                    <a:pt x="6518" y="289960"/>
                  </a:lnTo>
                  <a:lnTo>
                    <a:pt x="0" y="335547"/>
                  </a:lnTo>
                  <a:lnTo>
                    <a:pt x="4714" y="362752"/>
                  </a:lnTo>
                  <a:lnTo>
                    <a:pt x="9247" y="374920"/>
                  </a:lnTo>
                  <a:lnTo>
                    <a:pt x="23642" y="391560"/>
                  </a:lnTo>
                  <a:lnTo>
                    <a:pt x="32394" y="397635"/>
                  </a:lnTo>
                  <a:lnTo>
                    <a:pt x="51477" y="401265"/>
                  </a:lnTo>
                  <a:lnTo>
                    <a:pt x="61480" y="400596"/>
                  </a:lnTo>
                  <a:lnTo>
                    <a:pt x="78832" y="390493"/>
                  </a:lnTo>
                  <a:lnTo>
                    <a:pt x="94344" y="371965"/>
                  </a:lnTo>
                  <a:lnTo>
                    <a:pt x="120245" y="312410"/>
                  </a:lnTo>
                  <a:lnTo>
                    <a:pt x="136973" y="255500"/>
                  </a:lnTo>
                  <a:lnTo>
                    <a:pt x="150373" y="205784"/>
                  </a:lnTo>
                  <a:lnTo>
                    <a:pt x="153759" y="145919"/>
                  </a:lnTo>
                  <a:lnTo>
                    <a:pt x="153591" y="84378"/>
                  </a:lnTo>
                  <a:lnTo>
                    <a:pt x="146653" y="30918"/>
                  </a:lnTo>
                  <a:lnTo>
                    <a:pt x="140473" y="3923"/>
                  </a:lnTo>
                  <a:lnTo>
                    <a:pt x="134848" y="0"/>
                  </a:lnTo>
                  <a:lnTo>
                    <a:pt x="127589" y="2064"/>
                  </a:lnTo>
                  <a:lnTo>
                    <a:pt x="119240" y="8120"/>
                  </a:lnTo>
                  <a:lnTo>
                    <a:pt x="109963" y="30446"/>
                  </a:lnTo>
                  <a:lnTo>
                    <a:pt x="107860" y="79019"/>
                  </a:lnTo>
                  <a:lnTo>
                    <a:pt x="114645" y="137865"/>
                  </a:lnTo>
                  <a:lnTo>
                    <a:pt x="124065" y="190396"/>
                  </a:lnTo>
                  <a:lnTo>
                    <a:pt x="134265" y="237546"/>
                  </a:lnTo>
                  <a:lnTo>
                    <a:pt x="141576" y="286611"/>
                  </a:lnTo>
                  <a:lnTo>
                    <a:pt x="144654" y="325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54467" y="526424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31585" y="0"/>
                  </a:moveTo>
                  <a:lnTo>
                    <a:pt x="24350" y="27556"/>
                  </a:lnTo>
                  <a:lnTo>
                    <a:pt x="22033" y="73026"/>
                  </a:lnTo>
                  <a:lnTo>
                    <a:pt x="20176" y="133812"/>
                  </a:lnTo>
                  <a:lnTo>
                    <a:pt x="15900" y="194932"/>
                  </a:lnTo>
                  <a:lnTo>
                    <a:pt x="17596" y="219997"/>
                  </a:lnTo>
                  <a:lnTo>
                    <a:pt x="12271" y="277337"/>
                  </a:lnTo>
                  <a:lnTo>
                    <a:pt x="10873" y="33905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98576" y="511809"/>
              <a:ext cx="379344" cy="417226"/>
            </a:xfrm>
            <a:custGeom>
              <a:avLst/>
              <a:gdLst/>
              <a:ahLst/>
              <a:cxnLst/>
              <a:rect l="0" t="0" r="0" b="0"/>
              <a:pathLst>
                <a:path w="379344" h="417226">
                  <a:moveTo>
                    <a:pt x="192802" y="46201"/>
                  </a:moveTo>
                  <a:lnTo>
                    <a:pt x="159180" y="48541"/>
                  </a:lnTo>
                  <a:lnTo>
                    <a:pt x="99395" y="69920"/>
                  </a:lnTo>
                  <a:lnTo>
                    <a:pt x="72449" y="86634"/>
                  </a:lnTo>
                  <a:lnTo>
                    <a:pt x="44058" y="117583"/>
                  </a:lnTo>
                  <a:lnTo>
                    <a:pt x="19834" y="176028"/>
                  </a:lnTo>
                  <a:lnTo>
                    <a:pt x="3784" y="230033"/>
                  </a:lnTo>
                  <a:lnTo>
                    <a:pt x="0" y="261265"/>
                  </a:lnTo>
                  <a:lnTo>
                    <a:pt x="13514" y="316324"/>
                  </a:lnTo>
                  <a:lnTo>
                    <a:pt x="21871" y="338221"/>
                  </a:lnTo>
                  <a:lnTo>
                    <a:pt x="42070" y="364872"/>
                  </a:lnTo>
                  <a:lnTo>
                    <a:pt x="86512" y="398487"/>
                  </a:lnTo>
                  <a:lnTo>
                    <a:pt x="140611" y="417085"/>
                  </a:lnTo>
                  <a:lnTo>
                    <a:pt x="184877" y="417225"/>
                  </a:lnTo>
                  <a:lnTo>
                    <a:pt x="222039" y="409858"/>
                  </a:lnTo>
                  <a:lnTo>
                    <a:pt x="272103" y="381247"/>
                  </a:lnTo>
                  <a:lnTo>
                    <a:pt x="321914" y="336464"/>
                  </a:lnTo>
                  <a:lnTo>
                    <a:pt x="368624" y="275367"/>
                  </a:lnTo>
                  <a:lnTo>
                    <a:pt x="376230" y="253338"/>
                  </a:lnTo>
                  <a:lnTo>
                    <a:pt x="379343" y="210390"/>
                  </a:lnTo>
                  <a:lnTo>
                    <a:pt x="370506" y="160132"/>
                  </a:lnTo>
                  <a:lnTo>
                    <a:pt x="354640" y="116223"/>
                  </a:lnTo>
                  <a:lnTo>
                    <a:pt x="317837" y="60162"/>
                  </a:lnTo>
                  <a:lnTo>
                    <a:pt x="284007" y="24869"/>
                  </a:lnTo>
                  <a:lnTo>
                    <a:pt x="252581" y="9595"/>
                  </a:lnTo>
                  <a:lnTo>
                    <a:pt x="211944" y="0"/>
                  </a:lnTo>
                  <a:lnTo>
                    <a:pt x="182274" y="4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600331" y="1487432"/>
            <a:ext cx="484312" cy="849895"/>
            <a:chOff x="1600331" y="1487432"/>
            <a:chExt cx="484312" cy="849895"/>
          </a:xfrm>
        </p:grpSpPr>
        <p:sp>
          <p:nvSpPr>
            <p:cNvPr id="36" name="Freeform 35"/>
            <p:cNvSpPr/>
            <p:nvPr/>
          </p:nvSpPr>
          <p:spPr>
            <a:xfrm>
              <a:off x="1794169" y="1487432"/>
              <a:ext cx="206246" cy="440313"/>
            </a:xfrm>
            <a:custGeom>
              <a:avLst/>
              <a:gdLst/>
              <a:ahLst/>
              <a:cxnLst/>
              <a:rect l="0" t="0" r="0" b="0"/>
              <a:pathLst>
                <a:path w="206246" h="440313">
                  <a:moveTo>
                    <a:pt x="206245" y="112899"/>
                  </a:moveTo>
                  <a:lnTo>
                    <a:pt x="189477" y="118488"/>
                  </a:lnTo>
                  <a:lnTo>
                    <a:pt x="175006" y="130591"/>
                  </a:lnTo>
                  <a:lnTo>
                    <a:pt x="140780" y="177014"/>
                  </a:lnTo>
                  <a:lnTo>
                    <a:pt x="113541" y="234426"/>
                  </a:lnTo>
                  <a:lnTo>
                    <a:pt x="78345" y="292924"/>
                  </a:lnTo>
                  <a:lnTo>
                    <a:pt x="59103" y="356116"/>
                  </a:lnTo>
                  <a:lnTo>
                    <a:pt x="54281" y="383602"/>
                  </a:lnTo>
                  <a:lnTo>
                    <a:pt x="56037" y="411416"/>
                  </a:lnTo>
                  <a:lnTo>
                    <a:pt x="60483" y="421875"/>
                  </a:lnTo>
                  <a:lnTo>
                    <a:pt x="74781" y="436615"/>
                  </a:lnTo>
                  <a:lnTo>
                    <a:pt x="84677" y="439844"/>
                  </a:lnTo>
                  <a:lnTo>
                    <a:pt x="108151" y="440312"/>
                  </a:lnTo>
                  <a:lnTo>
                    <a:pt x="127943" y="433501"/>
                  </a:lnTo>
                  <a:lnTo>
                    <a:pt x="136496" y="428409"/>
                  </a:lnTo>
                  <a:lnTo>
                    <a:pt x="149119" y="413393"/>
                  </a:lnTo>
                  <a:lnTo>
                    <a:pt x="166755" y="375157"/>
                  </a:lnTo>
                  <a:lnTo>
                    <a:pt x="172317" y="338654"/>
                  </a:lnTo>
                  <a:lnTo>
                    <a:pt x="168376" y="303792"/>
                  </a:lnTo>
                  <a:lnTo>
                    <a:pt x="159779" y="285088"/>
                  </a:lnTo>
                  <a:lnTo>
                    <a:pt x="114743" y="226851"/>
                  </a:lnTo>
                  <a:lnTo>
                    <a:pt x="78466" y="188571"/>
                  </a:lnTo>
                  <a:lnTo>
                    <a:pt x="40625" y="161079"/>
                  </a:lnTo>
                  <a:lnTo>
                    <a:pt x="10273" y="122546"/>
                  </a:lnTo>
                  <a:lnTo>
                    <a:pt x="2163" y="98859"/>
                  </a:lnTo>
                  <a:lnTo>
                    <a:pt x="0" y="85992"/>
                  </a:lnTo>
                  <a:lnTo>
                    <a:pt x="2068" y="73904"/>
                  </a:lnTo>
                  <a:lnTo>
                    <a:pt x="13724" y="51114"/>
                  </a:lnTo>
                  <a:lnTo>
                    <a:pt x="40017" y="24143"/>
                  </a:lnTo>
                  <a:lnTo>
                    <a:pt x="70035" y="6922"/>
                  </a:lnTo>
                  <a:lnTo>
                    <a:pt x="106745" y="0"/>
                  </a:lnTo>
                  <a:lnTo>
                    <a:pt x="127318" y="4620"/>
                  </a:lnTo>
                  <a:lnTo>
                    <a:pt x="136079" y="9128"/>
                  </a:lnTo>
                  <a:lnTo>
                    <a:pt x="148934" y="23495"/>
                  </a:lnTo>
                  <a:lnTo>
                    <a:pt x="157377" y="42748"/>
                  </a:lnTo>
                  <a:lnTo>
                    <a:pt x="164131" y="91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00331" y="2053057"/>
              <a:ext cx="284271" cy="263213"/>
            </a:xfrm>
            <a:custGeom>
              <a:avLst/>
              <a:gdLst/>
              <a:ahLst/>
              <a:cxnLst/>
              <a:rect l="0" t="0" r="0" b="0"/>
              <a:pathLst>
                <a:path w="284271" h="263213">
                  <a:moveTo>
                    <a:pt x="284270" y="0"/>
                  </a:moveTo>
                  <a:lnTo>
                    <a:pt x="224677" y="49498"/>
                  </a:lnTo>
                  <a:lnTo>
                    <a:pt x="176911" y="105933"/>
                  </a:lnTo>
                  <a:lnTo>
                    <a:pt x="114717" y="161064"/>
                  </a:lnTo>
                  <a:lnTo>
                    <a:pt x="76603" y="192558"/>
                  </a:lnTo>
                  <a:lnTo>
                    <a:pt x="18831" y="25356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63544" y="2074114"/>
              <a:ext cx="221099" cy="263213"/>
            </a:xfrm>
            <a:custGeom>
              <a:avLst/>
              <a:gdLst/>
              <a:ahLst/>
              <a:cxnLst/>
              <a:rect l="0" t="0" r="0" b="0"/>
              <a:pathLst>
                <a:path w="221099" h="263213">
                  <a:moveTo>
                    <a:pt x="0" y="0"/>
                  </a:moveTo>
                  <a:lnTo>
                    <a:pt x="57565" y="57565"/>
                  </a:lnTo>
                  <a:lnTo>
                    <a:pt x="83347" y="85686"/>
                  </a:lnTo>
                  <a:lnTo>
                    <a:pt x="109963" y="123510"/>
                  </a:lnTo>
                  <a:lnTo>
                    <a:pt x="157373" y="170639"/>
                  </a:lnTo>
                  <a:lnTo>
                    <a:pt x="195996" y="230297"/>
                  </a:lnTo>
                  <a:lnTo>
                    <a:pt x="22109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48624" y="2258037"/>
            <a:ext cx="1412870" cy="1102780"/>
            <a:chOff x="1148624" y="2258037"/>
            <a:chExt cx="1412870" cy="1102780"/>
          </a:xfrm>
        </p:grpSpPr>
        <p:sp>
          <p:nvSpPr>
            <p:cNvPr id="40" name="Freeform 39"/>
            <p:cNvSpPr/>
            <p:nvPr/>
          </p:nvSpPr>
          <p:spPr>
            <a:xfrm>
              <a:off x="1385506" y="2405243"/>
              <a:ext cx="214826" cy="377093"/>
            </a:xfrm>
            <a:custGeom>
              <a:avLst/>
              <a:gdLst/>
              <a:ahLst/>
              <a:cxnLst/>
              <a:rect l="0" t="0" r="0" b="0"/>
              <a:pathLst>
                <a:path w="214826" h="377093">
                  <a:moveTo>
                    <a:pt x="67426" y="37368"/>
                  </a:moveTo>
                  <a:lnTo>
                    <a:pt x="36187" y="74846"/>
                  </a:lnTo>
                  <a:lnTo>
                    <a:pt x="13422" y="120680"/>
                  </a:lnTo>
                  <a:lnTo>
                    <a:pt x="9197" y="124495"/>
                  </a:lnTo>
                  <a:lnTo>
                    <a:pt x="5210" y="123529"/>
                  </a:lnTo>
                  <a:lnTo>
                    <a:pt x="1382" y="119375"/>
                  </a:lnTo>
                  <a:lnTo>
                    <a:pt x="0" y="113096"/>
                  </a:lnTo>
                  <a:lnTo>
                    <a:pt x="3644" y="87492"/>
                  </a:lnTo>
                  <a:lnTo>
                    <a:pt x="23227" y="27788"/>
                  </a:lnTo>
                  <a:lnTo>
                    <a:pt x="34524" y="11273"/>
                  </a:lnTo>
                  <a:lnTo>
                    <a:pt x="43152" y="5934"/>
                  </a:lnTo>
                  <a:lnTo>
                    <a:pt x="65216" y="0"/>
                  </a:lnTo>
                  <a:lnTo>
                    <a:pt x="75312" y="758"/>
                  </a:lnTo>
                  <a:lnTo>
                    <a:pt x="92768" y="7839"/>
                  </a:lnTo>
                  <a:lnTo>
                    <a:pt x="121338" y="30568"/>
                  </a:lnTo>
                  <a:lnTo>
                    <a:pt x="161426" y="93520"/>
                  </a:lnTo>
                  <a:lnTo>
                    <a:pt x="190109" y="143996"/>
                  </a:lnTo>
                  <a:lnTo>
                    <a:pt x="200093" y="193224"/>
                  </a:lnTo>
                  <a:lnTo>
                    <a:pt x="202297" y="253854"/>
                  </a:lnTo>
                  <a:lnTo>
                    <a:pt x="189560" y="310891"/>
                  </a:lnTo>
                  <a:lnTo>
                    <a:pt x="171464" y="346919"/>
                  </a:lnTo>
                  <a:lnTo>
                    <a:pt x="156949" y="363289"/>
                  </a:lnTo>
                  <a:lnTo>
                    <a:pt x="138800" y="374465"/>
                  </a:lnTo>
                  <a:lnTo>
                    <a:pt x="112796" y="377092"/>
                  </a:lnTo>
                  <a:lnTo>
                    <a:pt x="85251" y="373190"/>
                  </a:lnTo>
                  <a:lnTo>
                    <a:pt x="65210" y="363657"/>
                  </a:lnTo>
                  <a:lnTo>
                    <a:pt x="51623" y="348502"/>
                  </a:lnTo>
                  <a:lnTo>
                    <a:pt x="27780" y="310176"/>
                  </a:lnTo>
                  <a:lnTo>
                    <a:pt x="23679" y="289638"/>
                  </a:lnTo>
                  <a:lnTo>
                    <a:pt x="24224" y="279247"/>
                  </a:lnTo>
                  <a:lnTo>
                    <a:pt x="28096" y="271150"/>
                  </a:lnTo>
                  <a:lnTo>
                    <a:pt x="41757" y="259034"/>
                  </a:lnTo>
                  <a:lnTo>
                    <a:pt x="80358" y="251226"/>
                  </a:lnTo>
                  <a:lnTo>
                    <a:pt x="128992" y="256993"/>
                  </a:lnTo>
                  <a:lnTo>
                    <a:pt x="188617" y="272772"/>
                  </a:lnTo>
                  <a:lnTo>
                    <a:pt x="203177" y="279643"/>
                  </a:lnTo>
                  <a:lnTo>
                    <a:pt x="214825" y="290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89927" y="245313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336" y="176886"/>
                  </a:lnTo>
                  <a:lnTo>
                    <a:pt x="16080" y="23472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30181" y="2442611"/>
              <a:ext cx="149219" cy="171677"/>
            </a:xfrm>
            <a:custGeom>
              <a:avLst/>
              <a:gdLst/>
              <a:ahLst/>
              <a:cxnLst/>
              <a:rect l="0" t="0" r="0" b="0"/>
              <a:pathLst>
                <a:path w="149219" h="171677">
                  <a:moveTo>
                    <a:pt x="149218" y="94756"/>
                  </a:moveTo>
                  <a:lnTo>
                    <a:pt x="94130" y="153320"/>
                  </a:lnTo>
                  <a:lnTo>
                    <a:pt x="64265" y="169560"/>
                  </a:lnTo>
                  <a:lnTo>
                    <a:pt x="40491" y="171676"/>
                  </a:lnTo>
                  <a:lnTo>
                    <a:pt x="27600" y="170603"/>
                  </a:lnTo>
                  <a:lnTo>
                    <a:pt x="17837" y="166378"/>
                  </a:lnTo>
                  <a:lnTo>
                    <a:pt x="3868" y="152324"/>
                  </a:lnTo>
                  <a:lnTo>
                    <a:pt x="0" y="128141"/>
                  </a:lnTo>
                  <a:lnTo>
                    <a:pt x="1459" y="70545"/>
                  </a:lnTo>
                  <a:lnTo>
                    <a:pt x="1771" y="12525"/>
                  </a:lnTo>
                  <a:lnTo>
                    <a:pt x="18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48624" y="2258037"/>
              <a:ext cx="543752" cy="551291"/>
            </a:xfrm>
            <a:custGeom>
              <a:avLst/>
              <a:gdLst/>
              <a:ahLst/>
              <a:cxnLst/>
              <a:rect l="0" t="0" r="0" b="0"/>
              <a:pathLst>
                <a:path w="543752" h="551291">
                  <a:moveTo>
                    <a:pt x="399065" y="5589"/>
                  </a:moveTo>
                  <a:lnTo>
                    <a:pt x="382297" y="0"/>
                  </a:lnTo>
                  <a:lnTo>
                    <a:pt x="323619" y="4045"/>
                  </a:lnTo>
                  <a:lnTo>
                    <a:pt x="263279" y="10873"/>
                  </a:lnTo>
                  <a:lnTo>
                    <a:pt x="212343" y="25742"/>
                  </a:lnTo>
                  <a:lnTo>
                    <a:pt x="152305" y="52897"/>
                  </a:lnTo>
                  <a:lnTo>
                    <a:pt x="88929" y="101030"/>
                  </a:lnTo>
                  <a:lnTo>
                    <a:pt x="50631" y="143765"/>
                  </a:lnTo>
                  <a:lnTo>
                    <a:pt x="18940" y="204185"/>
                  </a:lnTo>
                  <a:lnTo>
                    <a:pt x="4137" y="263100"/>
                  </a:lnTo>
                  <a:lnTo>
                    <a:pt x="0" y="321011"/>
                  </a:lnTo>
                  <a:lnTo>
                    <a:pt x="4772" y="377511"/>
                  </a:lnTo>
                  <a:lnTo>
                    <a:pt x="18150" y="432562"/>
                  </a:lnTo>
                  <a:lnTo>
                    <a:pt x="42109" y="475325"/>
                  </a:lnTo>
                  <a:lnTo>
                    <a:pt x="56754" y="490441"/>
                  </a:lnTo>
                  <a:lnTo>
                    <a:pt x="115246" y="518578"/>
                  </a:lnTo>
                  <a:lnTo>
                    <a:pt x="148854" y="534402"/>
                  </a:lnTo>
                  <a:lnTo>
                    <a:pt x="205188" y="544054"/>
                  </a:lnTo>
                  <a:lnTo>
                    <a:pt x="261982" y="551290"/>
                  </a:lnTo>
                  <a:lnTo>
                    <a:pt x="321121" y="550380"/>
                  </a:lnTo>
                  <a:lnTo>
                    <a:pt x="374743" y="530096"/>
                  </a:lnTo>
                  <a:lnTo>
                    <a:pt x="430220" y="496667"/>
                  </a:lnTo>
                  <a:lnTo>
                    <a:pt x="477647" y="461791"/>
                  </a:lnTo>
                  <a:lnTo>
                    <a:pt x="521710" y="405053"/>
                  </a:lnTo>
                  <a:lnTo>
                    <a:pt x="537309" y="368314"/>
                  </a:lnTo>
                  <a:lnTo>
                    <a:pt x="543751" y="327793"/>
                  </a:lnTo>
                  <a:lnTo>
                    <a:pt x="537522" y="271009"/>
                  </a:lnTo>
                  <a:lnTo>
                    <a:pt x="521907" y="207800"/>
                  </a:lnTo>
                  <a:lnTo>
                    <a:pt x="496639" y="149907"/>
                  </a:lnTo>
                  <a:lnTo>
                    <a:pt x="476069" y="118670"/>
                  </a:lnTo>
                  <a:lnTo>
                    <a:pt x="449567" y="94597"/>
                  </a:lnTo>
                  <a:lnTo>
                    <a:pt x="411510" y="75077"/>
                  </a:lnTo>
                  <a:lnTo>
                    <a:pt x="388536" y="68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47772" y="2821637"/>
              <a:ext cx="221099" cy="200042"/>
            </a:xfrm>
            <a:custGeom>
              <a:avLst/>
              <a:gdLst/>
              <a:ahLst/>
              <a:cxnLst/>
              <a:rect l="0" t="0" r="0" b="0"/>
              <a:pathLst>
                <a:path w="221099" h="200042">
                  <a:moveTo>
                    <a:pt x="221098" y="0"/>
                  </a:moveTo>
                  <a:lnTo>
                    <a:pt x="168393" y="37086"/>
                  </a:lnTo>
                  <a:lnTo>
                    <a:pt x="112895" y="94154"/>
                  </a:lnTo>
                  <a:lnTo>
                    <a:pt x="86483" y="118755"/>
                  </a:lnTo>
                  <a:lnTo>
                    <a:pt x="26162" y="1750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37285" y="2832165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0" y="0"/>
                  </a:moveTo>
                  <a:lnTo>
                    <a:pt x="16767" y="5590"/>
                  </a:lnTo>
                  <a:lnTo>
                    <a:pt x="31239" y="20812"/>
                  </a:lnTo>
                  <a:lnTo>
                    <a:pt x="76788" y="75874"/>
                  </a:lnTo>
                  <a:lnTo>
                    <a:pt x="125579" y="135034"/>
                  </a:lnTo>
                  <a:lnTo>
                    <a:pt x="153964" y="180485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79316" y="3091850"/>
              <a:ext cx="172894" cy="259190"/>
            </a:xfrm>
            <a:custGeom>
              <a:avLst/>
              <a:gdLst/>
              <a:ahLst/>
              <a:cxnLst/>
              <a:rect l="0" t="0" r="0" b="0"/>
              <a:pathLst>
                <a:path w="172894" h="259190">
                  <a:moveTo>
                    <a:pt x="0" y="45642"/>
                  </a:moveTo>
                  <a:lnTo>
                    <a:pt x="34897" y="16333"/>
                  </a:lnTo>
                  <a:lnTo>
                    <a:pt x="64152" y="1733"/>
                  </a:lnTo>
                  <a:lnTo>
                    <a:pt x="84664" y="0"/>
                  </a:lnTo>
                  <a:lnTo>
                    <a:pt x="105479" y="4300"/>
                  </a:lnTo>
                  <a:lnTo>
                    <a:pt x="126428" y="14009"/>
                  </a:lnTo>
                  <a:lnTo>
                    <a:pt x="141198" y="29243"/>
                  </a:lnTo>
                  <a:lnTo>
                    <a:pt x="167911" y="88165"/>
                  </a:lnTo>
                  <a:lnTo>
                    <a:pt x="172893" y="108995"/>
                  </a:lnTo>
                  <a:lnTo>
                    <a:pt x="166559" y="157202"/>
                  </a:lnTo>
                  <a:lnTo>
                    <a:pt x="154043" y="211178"/>
                  </a:lnTo>
                  <a:lnTo>
                    <a:pt x="140993" y="230738"/>
                  </a:lnTo>
                  <a:lnTo>
                    <a:pt x="122325" y="246060"/>
                  </a:lnTo>
                  <a:lnTo>
                    <a:pt x="98430" y="256769"/>
                  </a:lnTo>
                  <a:lnTo>
                    <a:pt x="75332" y="259189"/>
                  </a:lnTo>
                  <a:lnTo>
                    <a:pt x="54538" y="255195"/>
                  </a:lnTo>
                  <a:lnTo>
                    <a:pt x="37497" y="245622"/>
                  </a:lnTo>
                  <a:lnTo>
                    <a:pt x="33187" y="237453"/>
                  </a:lnTo>
                  <a:lnTo>
                    <a:pt x="31517" y="215899"/>
                  </a:lnTo>
                  <a:lnTo>
                    <a:pt x="42743" y="183046"/>
                  </a:lnTo>
                  <a:lnTo>
                    <a:pt x="57601" y="167932"/>
                  </a:lnTo>
                  <a:lnTo>
                    <a:pt x="95736" y="148697"/>
                  </a:lnTo>
                  <a:lnTo>
                    <a:pt x="116248" y="147206"/>
                  </a:lnTo>
                  <a:lnTo>
                    <a:pt x="134724" y="150443"/>
                  </a:lnTo>
                  <a:lnTo>
                    <a:pt x="157927" y="161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95212" y="3138956"/>
              <a:ext cx="157928" cy="212086"/>
            </a:xfrm>
            <a:custGeom>
              <a:avLst/>
              <a:gdLst/>
              <a:ahLst/>
              <a:cxnLst/>
              <a:rect l="0" t="0" r="0" b="0"/>
              <a:pathLst>
                <a:path w="157928" h="212086">
                  <a:moveTo>
                    <a:pt x="0" y="9064"/>
                  </a:moveTo>
                  <a:lnTo>
                    <a:pt x="37478" y="731"/>
                  </a:lnTo>
                  <a:lnTo>
                    <a:pt x="49552" y="0"/>
                  </a:lnTo>
                  <a:lnTo>
                    <a:pt x="69206" y="5426"/>
                  </a:lnTo>
                  <a:lnTo>
                    <a:pt x="100888" y="27973"/>
                  </a:lnTo>
                  <a:lnTo>
                    <a:pt x="116980" y="53661"/>
                  </a:lnTo>
                  <a:lnTo>
                    <a:pt x="129157" y="83500"/>
                  </a:lnTo>
                  <a:lnTo>
                    <a:pt x="128996" y="125746"/>
                  </a:lnTo>
                  <a:lnTo>
                    <a:pt x="121539" y="164129"/>
                  </a:lnTo>
                  <a:lnTo>
                    <a:pt x="106332" y="192140"/>
                  </a:lnTo>
                  <a:lnTo>
                    <a:pt x="90542" y="204685"/>
                  </a:lnTo>
                  <a:lnTo>
                    <a:pt x="81419" y="209668"/>
                  </a:lnTo>
                  <a:lnTo>
                    <a:pt x="61922" y="212085"/>
                  </a:lnTo>
                  <a:lnTo>
                    <a:pt x="51810" y="211092"/>
                  </a:lnTo>
                  <a:lnTo>
                    <a:pt x="34335" y="200630"/>
                  </a:lnTo>
                  <a:lnTo>
                    <a:pt x="26399" y="192927"/>
                  </a:lnTo>
                  <a:lnTo>
                    <a:pt x="17582" y="171889"/>
                  </a:lnTo>
                  <a:lnTo>
                    <a:pt x="15231" y="159728"/>
                  </a:lnTo>
                  <a:lnTo>
                    <a:pt x="17173" y="149281"/>
                  </a:lnTo>
                  <a:lnTo>
                    <a:pt x="28690" y="131434"/>
                  </a:lnTo>
                  <a:lnTo>
                    <a:pt x="54904" y="113822"/>
                  </a:lnTo>
                  <a:lnTo>
                    <a:pt x="80944" y="111385"/>
                  </a:lnTo>
                  <a:lnTo>
                    <a:pt x="122249" y="113471"/>
                  </a:lnTo>
                  <a:lnTo>
                    <a:pt x="157927" y="114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32829" y="3054107"/>
              <a:ext cx="428665" cy="270210"/>
            </a:xfrm>
            <a:custGeom>
              <a:avLst/>
              <a:gdLst/>
              <a:ahLst/>
              <a:cxnLst/>
              <a:rect l="0" t="0" r="0" b="0"/>
              <a:pathLst>
                <a:path w="428665" h="270210">
                  <a:moveTo>
                    <a:pt x="320310" y="20214"/>
                  </a:moveTo>
                  <a:lnTo>
                    <a:pt x="258030" y="3425"/>
                  </a:lnTo>
                  <a:lnTo>
                    <a:pt x="203980" y="0"/>
                  </a:lnTo>
                  <a:lnTo>
                    <a:pt x="142654" y="4913"/>
                  </a:lnTo>
                  <a:lnTo>
                    <a:pt x="102725" y="13861"/>
                  </a:lnTo>
                  <a:lnTo>
                    <a:pt x="82836" y="26749"/>
                  </a:lnTo>
                  <a:lnTo>
                    <a:pt x="37611" y="73717"/>
                  </a:lnTo>
                  <a:lnTo>
                    <a:pt x="8719" y="136103"/>
                  </a:lnTo>
                  <a:lnTo>
                    <a:pt x="0" y="167635"/>
                  </a:lnTo>
                  <a:lnTo>
                    <a:pt x="1695" y="188680"/>
                  </a:lnTo>
                  <a:lnTo>
                    <a:pt x="9468" y="206612"/>
                  </a:lnTo>
                  <a:lnTo>
                    <a:pt x="21891" y="222380"/>
                  </a:lnTo>
                  <a:lnTo>
                    <a:pt x="48616" y="243242"/>
                  </a:lnTo>
                  <a:lnTo>
                    <a:pt x="105071" y="265208"/>
                  </a:lnTo>
                  <a:lnTo>
                    <a:pt x="166573" y="270209"/>
                  </a:lnTo>
                  <a:lnTo>
                    <a:pt x="221876" y="261145"/>
                  </a:lnTo>
                  <a:lnTo>
                    <a:pt x="272531" y="253679"/>
                  </a:lnTo>
                  <a:lnTo>
                    <a:pt x="326427" y="243798"/>
                  </a:lnTo>
                  <a:lnTo>
                    <a:pt x="382900" y="227140"/>
                  </a:lnTo>
                  <a:lnTo>
                    <a:pt x="401161" y="213956"/>
                  </a:lnTo>
                  <a:lnTo>
                    <a:pt x="415905" y="196399"/>
                  </a:lnTo>
                  <a:lnTo>
                    <a:pt x="426358" y="176897"/>
                  </a:lnTo>
                  <a:lnTo>
                    <a:pt x="428664" y="156531"/>
                  </a:lnTo>
                  <a:lnTo>
                    <a:pt x="424620" y="135782"/>
                  </a:lnTo>
                  <a:lnTo>
                    <a:pt x="396467" y="83352"/>
                  </a:lnTo>
                  <a:lnTo>
                    <a:pt x="364972" y="57379"/>
                  </a:lnTo>
                  <a:lnTo>
                    <a:pt x="309782" y="30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59510" y="2979564"/>
              <a:ext cx="392190" cy="381253"/>
            </a:xfrm>
            <a:custGeom>
              <a:avLst/>
              <a:gdLst/>
              <a:ahLst/>
              <a:cxnLst/>
              <a:rect l="0" t="0" r="0" b="0"/>
              <a:pathLst>
                <a:path w="392190" h="381253">
                  <a:moveTo>
                    <a:pt x="214562" y="0"/>
                  </a:moveTo>
                  <a:lnTo>
                    <a:pt x="170599" y="20244"/>
                  </a:lnTo>
                  <a:lnTo>
                    <a:pt x="109115" y="68964"/>
                  </a:lnTo>
                  <a:lnTo>
                    <a:pt x="51681" y="121262"/>
                  </a:lnTo>
                  <a:lnTo>
                    <a:pt x="23118" y="166240"/>
                  </a:lnTo>
                  <a:lnTo>
                    <a:pt x="1152" y="226396"/>
                  </a:lnTo>
                  <a:lnTo>
                    <a:pt x="0" y="250360"/>
                  </a:lnTo>
                  <a:lnTo>
                    <a:pt x="4558" y="272708"/>
                  </a:lnTo>
                  <a:lnTo>
                    <a:pt x="20277" y="303851"/>
                  </a:lnTo>
                  <a:lnTo>
                    <a:pt x="61511" y="350512"/>
                  </a:lnTo>
                  <a:lnTo>
                    <a:pt x="90835" y="370708"/>
                  </a:lnTo>
                  <a:lnTo>
                    <a:pt x="115508" y="380398"/>
                  </a:lnTo>
                  <a:lnTo>
                    <a:pt x="161296" y="381252"/>
                  </a:lnTo>
                  <a:lnTo>
                    <a:pt x="211908" y="374097"/>
                  </a:lnTo>
                  <a:lnTo>
                    <a:pt x="265770" y="360029"/>
                  </a:lnTo>
                  <a:lnTo>
                    <a:pt x="320257" y="335932"/>
                  </a:lnTo>
                  <a:lnTo>
                    <a:pt x="364902" y="308643"/>
                  </a:lnTo>
                  <a:lnTo>
                    <a:pt x="378086" y="291592"/>
                  </a:lnTo>
                  <a:lnTo>
                    <a:pt x="386675" y="271147"/>
                  </a:lnTo>
                  <a:lnTo>
                    <a:pt x="392189" y="219893"/>
                  </a:lnTo>
                  <a:lnTo>
                    <a:pt x="390604" y="193657"/>
                  </a:lnTo>
                  <a:lnTo>
                    <a:pt x="370522" y="148218"/>
                  </a:lnTo>
                  <a:lnTo>
                    <a:pt x="356407" y="127876"/>
                  </a:lnTo>
                  <a:lnTo>
                    <a:pt x="29879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85071" y="3857948"/>
            <a:ext cx="407956" cy="801246"/>
            <a:chOff x="1385071" y="3857948"/>
            <a:chExt cx="407956" cy="801246"/>
          </a:xfrm>
        </p:grpSpPr>
        <p:sp>
          <p:nvSpPr>
            <p:cNvPr id="51" name="Freeform 50"/>
            <p:cNvSpPr/>
            <p:nvPr/>
          </p:nvSpPr>
          <p:spPr>
            <a:xfrm>
              <a:off x="1385071" y="4057891"/>
              <a:ext cx="320546" cy="601303"/>
            </a:xfrm>
            <a:custGeom>
              <a:avLst/>
              <a:gdLst/>
              <a:ahLst/>
              <a:cxnLst/>
              <a:rect l="0" t="0" r="0" b="0"/>
              <a:pathLst>
                <a:path w="320546" h="601303">
                  <a:moveTo>
                    <a:pt x="46804" y="16637"/>
                  </a:moveTo>
                  <a:lnTo>
                    <a:pt x="28846" y="77748"/>
                  </a:lnTo>
                  <a:lnTo>
                    <a:pt x="11655" y="132179"/>
                  </a:lnTo>
                  <a:lnTo>
                    <a:pt x="8164" y="135779"/>
                  </a:lnTo>
                  <a:lnTo>
                    <a:pt x="4666" y="134670"/>
                  </a:lnTo>
                  <a:lnTo>
                    <a:pt x="1165" y="130420"/>
                  </a:lnTo>
                  <a:lnTo>
                    <a:pt x="0" y="124078"/>
                  </a:lnTo>
                  <a:lnTo>
                    <a:pt x="1826" y="107672"/>
                  </a:lnTo>
                  <a:lnTo>
                    <a:pt x="15020" y="73116"/>
                  </a:lnTo>
                  <a:lnTo>
                    <a:pt x="63179" y="12034"/>
                  </a:lnTo>
                  <a:lnTo>
                    <a:pt x="84108" y="2893"/>
                  </a:lnTo>
                  <a:lnTo>
                    <a:pt x="107837" y="0"/>
                  </a:lnTo>
                  <a:lnTo>
                    <a:pt x="130082" y="2614"/>
                  </a:lnTo>
                  <a:lnTo>
                    <a:pt x="148547" y="10795"/>
                  </a:lnTo>
                  <a:lnTo>
                    <a:pt x="156747" y="16252"/>
                  </a:lnTo>
                  <a:lnTo>
                    <a:pt x="179466" y="46289"/>
                  </a:lnTo>
                  <a:lnTo>
                    <a:pt x="200867" y="99530"/>
                  </a:lnTo>
                  <a:lnTo>
                    <a:pt x="218535" y="149342"/>
                  </a:lnTo>
                  <a:lnTo>
                    <a:pt x="230528" y="208036"/>
                  </a:lnTo>
                  <a:lnTo>
                    <a:pt x="234602" y="269880"/>
                  </a:lnTo>
                  <a:lnTo>
                    <a:pt x="234639" y="329148"/>
                  </a:lnTo>
                  <a:lnTo>
                    <a:pt x="231003" y="385514"/>
                  </a:lnTo>
                  <a:lnTo>
                    <a:pt x="231616" y="414549"/>
                  </a:lnTo>
                  <a:lnTo>
                    <a:pt x="216064" y="474609"/>
                  </a:lnTo>
                  <a:lnTo>
                    <a:pt x="195792" y="526551"/>
                  </a:lnTo>
                  <a:lnTo>
                    <a:pt x="146365" y="589590"/>
                  </a:lnTo>
                  <a:lnTo>
                    <a:pt x="125369" y="598836"/>
                  </a:lnTo>
                  <a:lnTo>
                    <a:pt x="113218" y="601302"/>
                  </a:lnTo>
                  <a:lnTo>
                    <a:pt x="90360" y="597802"/>
                  </a:lnTo>
                  <a:lnTo>
                    <a:pt x="60879" y="582678"/>
                  </a:lnTo>
                  <a:lnTo>
                    <a:pt x="52678" y="576492"/>
                  </a:lnTo>
                  <a:lnTo>
                    <a:pt x="43566" y="557140"/>
                  </a:lnTo>
                  <a:lnTo>
                    <a:pt x="40686" y="532941"/>
                  </a:lnTo>
                  <a:lnTo>
                    <a:pt x="51357" y="471034"/>
                  </a:lnTo>
                  <a:lnTo>
                    <a:pt x="66740" y="443861"/>
                  </a:lnTo>
                  <a:lnTo>
                    <a:pt x="86116" y="420992"/>
                  </a:lnTo>
                  <a:lnTo>
                    <a:pt x="106000" y="412770"/>
                  </a:lnTo>
                  <a:lnTo>
                    <a:pt x="129266" y="410285"/>
                  </a:lnTo>
                  <a:lnTo>
                    <a:pt x="151304" y="413080"/>
                  </a:lnTo>
                  <a:lnTo>
                    <a:pt x="202453" y="440048"/>
                  </a:lnTo>
                  <a:lnTo>
                    <a:pt x="254498" y="469117"/>
                  </a:lnTo>
                  <a:lnTo>
                    <a:pt x="310934" y="505216"/>
                  </a:lnTo>
                  <a:lnTo>
                    <a:pt x="320545" y="511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80490" y="3857948"/>
              <a:ext cx="212537" cy="260710"/>
            </a:xfrm>
            <a:custGeom>
              <a:avLst/>
              <a:gdLst/>
              <a:ahLst/>
              <a:cxnLst/>
              <a:rect l="0" t="0" r="0" b="0"/>
              <a:pathLst>
                <a:path w="212537" h="260710">
                  <a:moveTo>
                    <a:pt x="61955" y="16539"/>
                  </a:moveTo>
                  <a:lnTo>
                    <a:pt x="23582" y="45847"/>
                  </a:lnTo>
                  <a:lnTo>
                    <a:pt x="0" y="75490"/>
                  </a:lnTo>
                  <a:lnTo>
                    <a:pt x="764" y="75727"/>
                  </a:lnTo>
                  <a:lnTo>
                    <a:pt x="24998" y="52062"/>
                  </a:lnTo>
                  <a:lnTo>
                    <a:pt x="54872" y="18356"/>
                  </a:lnTo>
                  <a:lnTo>
                    <a:pt x="64252" y="10732"/>
                  </a:lnTo>
                  <a:lnTo>
                    <a:pt x="87153" y="2259"/>
                  </a:lnTo>
                  <a:lnTo>
                    <a:pt x="99810" y="0"/>
                  </a:lnTo>
                  <a:lnTo>
                    <a:pt x="120114" y="3729"/>
                  </a:lnTo>
                  <a:lnTo>
                    <a:pt x="128804" y="7999"/>
                  </a:lnTo>
                  <a:lnTo>
                    <a:pt x="134597" y="15525"/>
                  </a:lnTo>
                  <a:lnTo>
                    <a:pt x="141034" y="36365"/>
                  </a:lnTo>
                  <a:lnTo>
                    <a:pt x="137655" y="58105"/>
                  </a:lnTo>
                  <a:lnTo>
                    <a:pt x="122599" y="86956"/>
                  </a:lnTo>
                  <a:lnTo>
                    <a:pt x="116423" y="95070"/>
                  </a:lnTo>
                  <a:lnTo>
                    <a:pt x="115814" y="99308"/>
                  </a:lnTo>
                  <a:lnTo>
                    <a:pt x="118918" y="100965"/>
                  </a:lnTo>
                  <a:lnTo>
                    <a:pt x="124497" y="100899"/>
                  </a:lnTo>
                  <a:lnTo>
                    <a:pt x="136935" y="107065"/>
                  </a:lnTo>
                  <a:lnTo>
                    <a:pt x="160210" y="120570"/>
                  </a:lnTo>
                  <a:lnTo>
                    <a:pt x="186214" y="135100"/>
                  </a:lnTo>
                  <a:lnTo>
                    <a:pt x="200240" y="148781"/>
                  </a:lnTo>
                  <a:lnTo>
                    <a:pt x="210372" y="166560"/>
                  </a:lnTo>
                  <a:lnTo>
                    <a:pt x="212536" y="186160"/>
                  </a:lnTo>
                  <a:lnTo>
                    <a:pt x="208429" y="205400"/>
                  </a:lnTo>
                  <a:lnTo>
                    <a:pt x="198804" y="221750"/>
                  </a:lnTo>
                  <a:lnTo>
                    <a:pt x="174643" y="244108"/>
                  </a:lnTo>
                  <a:lnTo>
                    <a:pt x="145257" y="259962"/>
                  </a:lnTo>
                  <a:lnTo>
                    <a:pt x="135037" y="260709"/>
                  </a:lnTo>
                  <a:lnTo>
                    <a:pt x="96538" y="248217"/>
                  </a:lnTo>
                  <a:lnTo>
                    <a:pt x="72484" y="237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711107" y="1683375"/>
            <a:ext cx="1151004" cy="2532376"/>
            <a:chOff x="3711107" y="1683375"/>
            <a:chExt cx="1151004" cy="2532376"/>
          </a:xfrm>
        </p:grpSpPr>
        <p:grpSp>
          <p:nvGrpSpPr>
            <p:cNvPr id="62" name="Group 61"/>
            <p:cNvGrpSpPr/>
            <p:nvPr/>
          </p:nvGrpSpPr>
          <p:grpSpPr>
            <a:xfrm>
              <a:off x="3711107" y="1683375"/>
              <a:ext cx="1151004" cy="1214976"/>
              <a:chOff x="3711107" y="1683375"/>
              <a:chExt cx="1151004" cy="1214976"/>
            </a:xfrm>
          </p:grpSpPr>
          <p:sp>
            <p:nvSpPr>
              <p:cNvPr id="54" name="Freeform 53"/>
              <p:cNvSpPr/>
              <p:nvPr/>
            </p:nvSpPr>
            <p:spPr>
              <a:xfrm>
                <a:off x="4289349" y="1683375"/>
                <a:ext cx="61027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61027" h="368498">
                    <a:moveTo>
                      <a:pt x="8384" y="0"/>
                    </a:moveTo>
                    <a:lnTo>
                      <a:pt x="1148" y="28726"/>
                    </a:lnTo>
                    <a:lnTo>
                      <a:pt x="0" y="77921"/>
                    </a:lnTo>
                    <a:lnTo>
                      <a:pt x="6550" y="130062"/>
                    </a:lnTo>
                    <a:lnTo>
                      <a:pt x="15899" y="182556"/>
                    </a:lnTo>
                    <a:lnTo>
                      <a:pt x="26078" y="233985"/>
                    </a:lnTo>
                    <a:lnTo>
                      <a:pt x="39997" y="290757"/>
                    </a:lnTo>
                    <a:lnTo>
                      <a:pt x="56350" y="350634"/>
                    </a:lnTo>
                    <a:lnTo>
                      <a:pt x="61026" y="3684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4447401" y="1714960"/>
                <a:ext cx="337728" cy="282098"/>
              </a:xfrm>
              <a:custGeom>
                <a:avLst/>
                <a:gdLst/>
                <a:ahLst/>
                <a:cxnLst/>
                <a:rect l="0" t="0" r="0" b="0"/>
                <a:pathLst>
                  <a:path w="337728" h="282098">
                    <a:moveTo>
                      <a:pt x="197772" y="0"/>
                    </a:moveTo>
                    <a:lnTo>
                      <a:pt x="155080" y="3120"/>
                    </a:lnTo>
                    <a:lnTo>
                      <a:pt x="107840" y="20244"/>
                    </a:lnTo>
                    <a:lnTo>
                      <a:pt x="62461" y="52998"/>
                    </a:lnTo>
                    <a:lnTo>
                      <a:pt x="33134" y="86378"/>
                    </a:lnTo>
                    <a:lnTo>
                      <a:pt x="5393" y="147588"/>
                    </a:lnTo>
                    <a:lnTo>
                      <a:pt x="0" y="190219"/>
                    </a:lnTo>
                    <a:lnTo>
                      <a:pt x="4978" y="213614"/>
                    </a:lnTo>
                    <a:lnTo>
                      <a:pt x="24054" y="243058"/>
                    </a:lnTo>
                    <a:lnTo>
                      <a:pt x="42185" y="261274"/>
                    </a:lnTo>
                    <a:lnTo>
                      <a:pt x="61942" y="273269"/>
                    </a:lnTo>
                    <a:lnTo>
                      <a:pt x="118862" y="282097"/>
                    </a:lnTo>
                    <a:lnTo>
                      <a:pt x="176379" y="280721"/>
                    </a:lnTo>
                    <a:lnTo>
                      <a:pt x="238455" y="265085"/>
                    </a:lnTo>
                    <a:lnTo>
                      <a:pt x="292340" y="234459"/>
                    </a:lnTo>
                    <a:lnTo>
                      <a:pt x="318469" y="208290"/>
                    </a:lnTo>
                    <a:lnTo>
                      <a:pt x="335440" y="178309"/>
                    </a:lnTo>
                    <a:lnTo>
                      <a:pt x="337727" y="154508"/>
                    </a:lnTo>
                    <a:lnTo>
                      <a:pt x="329662" y="106690"/>
                    </a:lnTo>
                    <a:lnTo>
                      <a:pt x="308990" y="74116"/>
                    </a:lnTo>
                    <a:lnTo>
                      <a:pt x="290486" y="59067"/>
                    </a:lnTo>
                    <a:lnTo>
                      <a:pt x="229178" y="32150"/>
                    </a:lnTo>
                    <a:lnTo>
                      <a:pt x="197772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181919" y="2093986"/>
                <a:ext cx="273742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294799">
                    <a:moveTo>
                      <a:pt x="273741" y="0"/>
                    </a:moveTo>
                    <a:lnTo>
                      <a:pt x="231079" y="54115"/>
                    </a:lnTo>
                    <a:lnTo>
                      <a:pt x="176873" y="117363"/>
                    </a:lnTo>
                    <a:lnTo>
                      <a:pt x="115628" y="179120"/>
                    </a:lnTo>
                    <a:lnTo>
                      <a:pt x="58215" y="236578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434603" y="2093986"/>
                <a:ext cx="221099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305328">
                    <a:moveTo>
                      <a:pt x="0" y="0"/>
                    </a:moveTo>
                    <a:lnTo>
                      <a:pt x="19128" y="63428"/>
                    </a:lnTo>
                    <a:lnTo>
                      <a:pt x="49803" y="110258"/>
                    </a:lnTo>
                    <a:lnTo>
                      <a:pt x="95769" y="161702"/>
                    </a:lnTo>
                    <a:lnTo>
                      <a:pt x="137070" y="214825"/>
                    </a:lnTo>
                    <a:lnTo>
                      <a:pt x="186419" y="278129"/>
                    </a:lnTo>
                    <a:lnTo>
                      <a:pt x="206534" y="297268"/>
                    </a:lnTo>
                    <a:lnTo>
                      <a:pt x="221098" y="3053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908178" y="2480434"/>
                <a:ext cx="221100" cy="290427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90427">
                    <a:moveTo>
                      <a:pt x="0" y="97863"/>
                    </a:moveTo>
                    <a:lnTo>
                      <a:pt x="0" y="75506"/>
                    </a:lnTo>
                    <a:lnTo>
                      <a:pt x="11178" y="44835"/>
                    </a:lnTo>
                    <a:lnTo>
                      <a:pt x="34897" y="19110"/>
                    </a:lnTo>
                    <a:lnTo>
                      <a:pt x="64152" y="2259"/>
                    </a:lnTo>
                    <a:lnTo>
                      <a:pt x="87784" y="0"/>
                    </a:lnTo>
                    <a:lnTo>
                      <a:pt x="112714" y="4066"/>
                    </a:lnTo>
                    <a:lnTo>
                      <a:pt x="135493" y="13671"/>
                    </a:lnTo>
                    <a:lnTo>
                      <a:pt x="162459" y="37822"/>
                    </a:lnTo>
                    <a:lnTo>
                      <a:pt x="179677" y="78384"/>
                    </a:lnTo>
                    <a:lnTo>
                      <a:pt x="187570" y="137256"/>
                    </a:lnTo>
                    <a:lnTo>
                      <a:pt x="186598" y="184534"/>
                    </a:lnTo>
                    <a:lnTo>
                      <a:pt x="166494" y="233136"/>
                    </a:lnTo>
                    <a:lnTo>
                      <a:pt x="152376" y="253911"/>
                    </a:lnTo>
                    <a:lnTo>
                      <a:pt x="124697" y="277590"/>
                    </a:lnTo>
                    <a:lnTo>
                      <a:pt x="104554" y="288096"/>
                    </a:lnTo>
                    <a:lnTo>
                      <a:pt x="80783" y="290426"/>
                    </a:lnTo>
                    <a:lnTo>
                      <a:pt x="67894" y="289409"/>
                    </a:lnTo>
                    <a:lnTo>
                      <a:pt x="58131" y="284052"/>
                    </a:lnTo>
                    <a:lnTo>
                      <a:pt x="44163" y="265622"/>
                    </a:lnTo>
                    <a:lnTo>
                      <a:pt x="40295" y="244952"/>
                    </a:lnTo>
                    <a:lnTo>
                      <a:pt x="40901" y="234527"/>
                    </a:lnTo>
                    <a:lnTo>
                      <a:pt x="47814" y="216704"/>
                    </a:lnTo>
                    <a:lnTo>
                      <a:pt x="52933" y="208676"/>
                    </a:lnTo>
                    <a:lnTo>
                      <a:pt x="67979" y="196636"/>
                    </a:lnTo>
                    <a:lnTo>
                      <a:pt x="76905" y="191788"/>
                    </a:lnTo>
                    <a:lnTo>
                      <a:pt x="133257" y="184006"/>
                    </a:lnTo>
                    <a:lnTo>
                      <a:pt x="191356" y="185589"/>
                    </a:lnTo>
                    <a:lnTo>
                      <a:pt x="221099" y="19261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502991" y="2499008"/>
                <a:ext cx="239348" cy="244667"/>
              </a:xfrm>
              <a:custGeom>
                <a:avLst/>
                <a:gdLst/>
                <a:ahLst/>
                <a:cxnLst/>
                <a:rect l="0" t="0" r="0" b="0"/>
                <a:pathLst>
                  <a:path w="239348" h="244667">
                    <a:moveTo>
                      <a:pt x="173767" y="5590"/>
                    </a:moveTo>
                    <a:lnTo>
                      <a:pt x="111675" y="0"/>
                    </a:lnTo>
                    <a:lnTo>
                      <a:pt x="54976" y="4045"/>
                    </a:lnTo>
                    <a:lnTo>
                      <a:pt x="30894" y="7243"/>
                    </a:lnTo>
                    <a:lnTo>
                      <a:pt x="12392" y="16463"/>
                    </a:lnTo>
                    <a:lnTo>
                      <a:pt x="6522" y="24537"/>
                    </a:lnTo>
                    <a:lnTo>
                      <a:pt x="0" y="45986"/>
                    </a:lnTo>
                    <a:lnTo>
                      <a:pt x="3341" y="67997"/>
                    </a:lnTo>
                    <a:lnTo>
                      <a:pt x="18376" y="97000"/>
                    </a:lnTo>
                    <a:lnTo>
                      <a:pt x="24549" y="105135"/>
                    </a:lnTo>
                    <a:lnTo>
                      <a:pt x="31005" y="107048"/>
                    </a:lnTo>
                    <a:lnTo>
                      <a:pt x="37648" y="104814"/>
                    </a:lnTo>
                    <a:lnTo>
                      <a:pt x="61296" y="91141"/>
                    </a:lnTo>
                    <a:lnTo>
                      <a:pt x="70711" y="87191"/>
                    </a:lnTo>
                    <a:lnTo>
                      <a:pt x="111906" y="87219"/>
                    </a:lnTo>
                    <a:lnTo>
                      <a:pt x="149979" y="94637"/>
                    </a:lnTo>
                    <a:lnTo>
                      <a:pt x="204993" y="130833"/>
                    </a:lnTo>
                    <a:lnTo>
                      <a:pt x="223910" y="146651"/>
                    </a:lnTo>
                    <a:lnTo>
                      <a:pt x="236217" y="165380"/>
                    </a:lnTo>
                    <a:lnTo>
                      <a:pt x="239347" y="185402"/>
                    </a:lnTo>
                    <a:lnTo>
                      <a:pt x="238544" y="195654"/>
                    </a:lnTo>
                    <a:lnTo>
                      <a:pt x="231413" y="213285"/>
                    </a:lnTo>
                    <a:lnTo>
                      <a:pt x="226236" y="221262"/>
                    </a:lnTo>
                    <a:lnTo>
                      <a:pt x="211125" y="233245"/>
                    </a:lnTo>
                    <a:lnTo>
                      <a:pt x="191541" y="241301"/>
                    </a:lnTo>
                    <a:lnTo>
                      <a:pt x="154207" y="244666"/>
                    </a:lnTo>
                    <a:lnTo>
                      <a:pt x="105910" y="239034"/>
                    </a:lnTo>
                    <a:lnTo>
                      <a:pt x="79011" y="23721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360304" y="2401747"/>
                <a:ext cx="501807" cy="436024"/>
              </a:xfrm>
              <a:custGeom>
                <a:avLst/>
                <a:gdLst/>
                <a:ahLst/>
                <a:cxnLst/>
                <a:rect l="0" t="0" r="0" b="0"/>
                <a:pathLst>
                  <a:path w="501807" h="436024">
                    <a:moveTo>
                      <a:pt x="358568" y="18623"/>
                    </a:moveTo>
                    <a:lnTo>
                      <a:pt x="297838" y="3968"/>
                    </a:lnTo>
                    <a:lnTo>
                      <a:pt x="235742" y="0"/>
                    </a:lnTo>
                    <a:lnTo>
                      <a:pt x="185565" y="7516"/>
                    </a:lnTo>
                    <a:lnTo>
                      <a:pt x="134823" y="25210"/>
                    </a:lnTo>
                    <a:lnTo>
                      <a:pt x="75163" y="65157"/>
                    </a:lnTo>
                    <a:lnTo>
                      <a:pt x="38680" y="104160"/>
                    </a:lnTo>
                    <a:lnTo>
                      <a:pt x="5392" y="164850"/>
                    </a:lnTo>
                    <a:lnTo>
                      <a:pt x="0" y="201766"/>
                    </a:lnTo>
                    <a:lnTo>
                      <a:pt x="3542" y="258891"/>
                    </a:lnTo>
                    <a:lnTo>
                      <a:pt x="15218" y="319417"/>
                    </a:lnTo>
                    <a:lnTo>
                      <a:pt x="38365" y="372403"/>
                    </a:lnTo>
                    <a:lnTo>
                      <a:pt x="65602" y="404596"/>
                    </a:lnTo>
                    <a:lnTo>
                      <a:pt x="97068" y="422584"/>
                    </a:lnTo>
                    <a:lnTo>
                      <a:pt x="149030" y="436023"/>
                    </a:lnTo>
                    <a:lnTo>
                      <a:pt x="209944" y="433434"/>
                    </a:lnTo>
                    <a:lnTo>
                      <a:pt x="260979" y="424889"/>
                    </a:lnTo>
                    <a:lnTo>
                      <a:pt x="312645" y="410352"/>
                    </a:lnTo>
                    <a:lnTo>
                      <a:pt x="368671" y="379892"/>
                    </a:lnTo>
                    <a:lnTo>
                      <a:pt x="428604" y="327313"/>
                    </a:lnTo>
                    <a:lnTo>
                      <a:pt x="463833" y="286105"/>
                    </a:lnTo>
                    <a:lnTo>
                      <a:pt x="491925" y="229386"/>
                    </a:lnTo>
                    <a:lnTo>
                      <a:pt x="501806" y="184666"/>
                    </a:lnTo>
                    <a:lnTo>
                      <a:pt x="499145" y="147369"/>
                    </a:lnTo>
                    <a:lnTo>
                      <a:pt x="485359" y="114092"/>
                    </a:lnTo>
                    <a:lnTo>
                      <a:pt x="439108" y="57680"/>
                    </a:lnTo>
                    <a:lnTo>
                      <a:pt x="397157" y="17492"/>
                    </a:lnTo>
                    <a:lnTo>
                      <a:pt x="369097" y="809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3711107" y="2378255"/>
                <a:ext cx="510032" cy="520096"/>
              </a:xfrm>
              <a:custGeom>
                <a:avLst/>
                <a:gdLst/>
                <a:ahLst/>
                <a:cxnLst/>
                <a:rect l="0" t="0" r="0" b="0"/>
                <a:pathLst>
                  <a:path w="510032" h="520096">
                    <a:moveTo>
                      <a:pt x="249714" y="0"/>
                    </a:moveTo>
                    <a:lnTo>
                      <a:pt x="191097" y="0"/>
                    </a:lnTo>
                    <a:lnTo>
                      <a:pt x="150717" y="11179"/>
                    </a:lnTo>
                    <a:lnTo>
                      <a:pt x="95734" y="50995"/>
                    </a:lnTo>
                    <a:lnTo>
                      <a:pt x="79503" y="68289"/>
                    </a:lnTo>
                    <a:lnTo>
                      <a:pt x="35788" y="130176"/>
                    </a:lnTo>
                    <a:lnTo>
                      <a:pt x="15793" y="168293"/>
                    </a:lnTo>
                    <a:lnTo>
                      <a:pt x="3109" y="217281"/>
                    </a:lnTo>
                    <a:lnTo>
                      <a:pt x="0" y="274560"/>
                    </a:lnTo>
                    <a:lnTo>
                      <a:pt x="5969" y="326756"/>
                    </a:lnTo>
                    <a:lnTo>
                      <a:pt x="21585" y="380140"/>
                    </a:lnTo>
                    <a:lnTo>
                      <a:pt x="52443" y="435398"/>
                    </a:lnTo>
                    <a:lnTo>
                      <a:pt x="76489" y="466179"/>
                    </a:lnTo>
                    <a:lnTo>
                      <a:pt x="121217" y="496371"/>
                    </a:lnTo>
                    <a:lnTo>
                      <a:pt x="171299" y="514813"/>
                    </a:lnTo>
                    <a:lnTo>
                      <a:pt x="200825" y="520095"/>
                    </a:lnTo>
                    <a:lnTo>
                      <a:pt x="254614" y="517073"/>
                    </a:lnTo>
                    <a:lnTo>
                      <a:pt x="285817" y="514080"/>
                    </a:lnTo>
                    <a:lnTo>
                      <a:pt x="340856" y="496214"/>
                    </a:lnTo>
                    <a:lnTo>
                      <a:pt x="378105" y="478479"/>
                    </a:lnTo>
                    <a:lnTo>
                      <a:pt x="436940" y="432071"/>
                    </a:lnTo>
                    <a:lnTo>
                      <a:pt x="460906" y="407092"/>
                    </a:lnTo>
                    <a:lnTo>
                      <a:pt x="489597" y="346327"/>
                    </a:lnTo>
                    <a:lnTo>
                      <a:pt x="507104" y="287083"/>
                    </a:lnTo>
                    <a:lnTo>
                      <a:pt x="510031" y="237400"/>
                    </a:lnTo>
                    <a:lnTo>
                      <a:pt x="502840" y="186805"/>
                    </a:lnTo>
                    <a:lnTo>
                      <a:pt x="486411" y="143997"/>
                    </a:lnTo>
                    <a:lnTo>
                      <a:pt x="439112" y="84851"/>
                    </a:lnTo>
                    <a:lnTo>
                      <a:pt x="400607" y="49216"/>
                    </a:lnTo>
                    <a:lnTo>
                      <a:pt x="341694" y="24193"/>
                    </a:lnTo>
                    <a:lnTo>
                      <a:pt x="291827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3758556" y="3820202"/>
              <a:ext cx="813671" cy="395549"/>
              <a:chOff x="3758556" y="3820202"/>
              <a:chExt cx="813671" cy="395549"/>
            </a:xfrm>
          </p:grpSpPr>
          <p:sp>
            <p:nvSpPr>
              <p:cNvPr id="63" name="Freeform 62"/>
              <p:cNvSpPr/>
              <p:nvPr/>
            </p:nvSpPr>
            <p:spPr>
              <a:xfrm>
                <a:off x="3758556" y="3820202"/>
                <a:ext cx="265436" cy="395549"/>
              </a:xfrm>
              <a:custGeom>
                <a:avLst/>
                <a:gdLst/>
                <a:ahLst/>
                <a:cxnLst/>
                <a:rect l="0" t="0" r="0" b="0"/>
                <a:pathLst>
                  <a:path w="265436" h="395549">
                    <a:moveTo>
                      <a:pt x="44337" y="10986"/>
                    </a:moveTo>
                    <a:lnTo>
                      <a:pt x="26379" y="64861"/>
                    </a:lnTo>
                    <a:lnTo>
                      <a:pt x="19588" y="85234"/>
                    </a:lnTo>
                    <a:lnTo>
                      <a:pt x="14969" y="89730"/>
                    </a:lnTo>
                    <a:lnTo>
                      <a:pt x="9551" y="90388"/>
                    </a:lnTo>
                    <a:lnTo>
                      <a:pt x="3599" y="88488"/>
                    </a:lnTo>
                    <a:lnTo>
                      <a:pt x="800" y="81371"/>
                    </a:lnTo>
                    <a:lnTo>
                      <a:pt x="811" y="57866"/>
                    </a:lnTo>
                    <a:lnTo>
                      <a:pt x="12983" y="22927"/>
                    </a:lnTo>
                    <a:lnTo>
                      <a:pt x="28062" y="7324"/>
                    </a:lnTo>
                    <a:lnTo>
                      <a:pt x="36997" y="1526"/>
                    </a:lnTo>
                    <a:lnTo>
                      <a:pt x="45293" y="0"/>
                    </a:lnTo>
                    <a:lnTo>
                      <a:pt x="53163" y="1322"/>
                    </a:lnTo>
                    <a:lnTo>
                      <a:pt x="68147" y="9031"/>
                    </a:lnTo>
                    <a:lnTo>
                      <a:pt x="82605" y="20256"/>
                    </a:lnTo>
                    <a:lnTo>
                      <a:pt x="109781" y="62167"/>
                    </a:lnTo>
                    <a:lnTo>
                      <a:pt x="131449" y="116079"/>
                    </a:lnTo>
                    <a:lnTo>
                      <a:pt x="149539" y="177222"/>
                    </a:lnTo>
                    <a:lnTo>
                      <a:pt x="157006" y="213489"/>
                    </a:lnTo>
                    <a:lnTo>
                      <a:pt x="153940" y="273255"/>
                    </a:lnTo>
                    <a:lnTo>
                      <a:pt x="140900" y="331811"/>
                    </a:lnTo>
                    <a:lnTo>
                      <a:pt x="129758" y="355956"/>
                    </a:lnTo>
                    <a:lnTo>
                      <a:pt x="110768" y="375266"/>
                    </a:lnTo>
                    <a:lnTo>
                      <a:pt x="86730" y="389308"/>
                    </a:lnTo>
                    <a:lnTo>
                      <a:pt x="60449" y="395548"/>
                    </a:lnTo>
                    <a:lnTo>
                      <a:pt x="36290" y="392083"/>
                    </a:lnTo>
                    <a:lnTo>
                      <a:pt x="24934" y="387883"/>
                    </a:lnTo>
                    <a:lnTo>
                      <a:pt x="9197" y="373858"/>
                    </a:lnTo>
                    <a:lnTo>
                      <a:pt x="3363" y="365205"/>
                    </a:lnTo>
                    <a:lnTo>
                      <a:pt x="0" y="339992"/>
                    </a:lnTo>
                    <a:lnTo>
                      <a:pt x="3575" y="312799"/>
                    </a:lnTo>
                    <a:lnTo>
                      <a:pt x="12963" y="292914"/>
                    </a:lnTo>
                    <a:lnTo>
                      <a:pt x="31173" y="279397"/>
                    </a:lnTo>
                    <a:lnTo>
                      <a:pt x="42580" y="274155"/>
                    </a:lnTo>
                    <a:lnTo>
                      <a:pt x="64613" y="271450"/>
                    </a:lnTo>
                    <a:lnTo>
                      <a:pt x="87273" y="275317"/>
                    </a:lnTo>
                    <a:lnTo>
                      <a:pt x="148113" y="303346"/>
                    </a:lnTo>
                    <a:lnTo>
                      <a:pt x="207071" y="335418"/>
                    </a:lnTo>
                    <a:lnTo>
                      <a:pt x="242988" y="352668"/>
                    </a:lnTo>
                    <a:lnTo>
                      <a:pt x="265435" y="3584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139805" y="3968059"/>
                <a:ext cx="7370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26343">
                    <a:moveTo>
                      <a:pt x="73699" y="0"/>
                    </a:moveTo>
                    <a:lnTo>
                      <a:pt x="37783" y="53874"/>
                    </a:lnTo>
                    <a:lnTo>
                      <a:pt x="3996" y="117055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097691" y="3999644"/>
                <a:ext cx="136871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57929">
                    <a:moveTo>
                      <a:pt x="136870" y="157928"/>
                    </a:moveTo>
                    <a:lnTo>
                      <a:pt x="122216" y="113965"/>
                    </a:lnTo>
                    <a:lnTo>
                      <a:pt x="109300" y="97055"/>
                    </a:lnTo>
                    <a:lnTo>
                      <a:pt x="50798" y="3669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312155" y="3822633"/>
                <a:ext cx="260072" cy="320934"/>
              </a:xfrm>
              <a:custGeom>
                <a:avLst/>
                <a:gdLst/>
                <a:ahLst/>
                <a:cxnLst/>
                <a:rect l="0" t="0" r="0" b="0"/>
                <a:pathLst>
                  <a:path w="260072" h="320934">
                    <a:moveTo>
                      <a:pt x="227733" y="40141"/>
                    </a:moveTo>
                    <a:lnTo>
                      <a:pt x="210965" y="28962"/>
                    </a:lnTo>
                    <a:lnTo>
                      <a:pt x="149168" y="17265"/>
                    </a:lnTo>
                    <a:lnTo>
                      <a:pt x="99949" y="8016"/>
                    </a:lnTo>
                    <a:lnTo>
                      <a:pt x="36505" y="0"/>
                    </a:lnTo>
                    <a:lnTo>
                      <a:pt x="25379" y="4022"/>
                    </a:lnTo>
                    <a:lnTo>
                      <a:pt x="16791" y="11382"/>
                    </a:lnTo>
                    <a:lnTo>
                      <a:pt x="9896" y="20968"/>
                    </a:lnTo>
                    <a:lnTo>
                      <a:pt x="2235" y="44098"/>
                    </a:lnTo>
                    <a:lnTo>
                      <a:pt x="0" y="68806"/>
                    </a:lnTo>
                    <a:lnTo>
                      <a:pt x="11119" y="123984"/>
                    </a:lnTo>
                    <a:lnTo>
                      <a:pt x="20961" y="155840"/>
                    </a:lnTo>
                    <a:lnTo>
                      <a:pt x="24374" y="159388"/>
                    </a:lnTo>
                    <a:lnTo>
                      <a:pt x="27820" y="158243"/>
                    </a:lnTo>
                    <a:lnTo>
                      <a:pt x="31286" y="153971"/>
                    </a:lnTo>
                    <a:lnTo>
                      <a:pt x="58522" y="142368"/>
                    </a:lnTo>
                    <a:lnTo>
                      <a:pt x="116883" y="137543"/>
                    </a:lnTo>
                    <a:lnTo>
                      <a:pt x="171565" y="146642"/>
                    </a:lnTo>
                    <a:lnTo>
                      <a:pt x="205631" y="159434"/>
                    </a:lnTo>
                    <a:lnTo>
                      <a:pt x="242994" y="184718"/>
                    </a:lnTo>
                    <a:lnTo>
                      <a:pt x="255183" y="204613"/>
                    </a:lnTo>
                    <a:lnTo>
                      <a:pt x="260071" y="216469"/>
                    </a:lnTo>
                    <a:lnTo>
                      <a:pt x="259263" y="242121"/>
                    </a:lnTo>
                    <a:lnTo>
                      <a:pt x="245654" y="279751"/>
                    </a:lnTo>
                    <a:lnTo>
                      <a:pt x="239680" y="291128"/>
                    </a:lnTo>
                    <a:lnTo>
                      <a:pt x="223684" y="306889"/>
                    </a:lnTo>
                    <a:lnTo>
                      <a:pt x="203706" y="316623"/>
                    </a:lnTo>
                    <a:lnTo>
                      <a:pt x="164982" y="320933"/>
                    </a:lnTo>
                    <a:lnTo>
                      <a:pt x="106327" y="312502"/>
                    </a:lnTo>
                    <a:lnTo>
                      <a:pt x="69805" y="30335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6" name="Group 75"/>
          <p:cNvGrpSpPr/>
          <p:nvPr/>
        </p:nvGrpSpPr>
        <p:grpSpPr>
          <a:xfrm>
            <a:off x="5986050" y="1604191"/>
            <a:ext cx="1110158" cy="559289"/>
            <a:chOff x="5986050" y="1604191"/>
            <a:chExt cx="1110158" cy="559289"/>
          </a:xfrm>
        </p:grpSpPr>
        <p:sp>
          <p:nvSpPr>
            <p:cNvPr id="69" name="Freeform 68"/>
            <p:cNvSpPr/>
            <p:nvPr/>
          </p:nvSpPr>
          <p:spPr>
            <a:xfrm>
              <a:off x="5986050" y="1604191"/>
              <a:ext cx="331049" cy="559289"/>
            </a:xfrm>
            <a:custGeom>
              <a:avLst/>
              <a:gdLst/>
              <a:ahLst/>
              <a:cxnLst/>
              <a:rect l="0" t="0" r="0" b="0"/>
              <a:pathLst>
                <a:path w="331049" h="559289">
                  <a:moveTo>
                    <a:pt x="288934" y="90897"/>
                  </a:moveTo>
                  <a:lnTo>
                    <a:pt x="259083" y="39361"/>
                  </a:lnTo>
                  <a:lnTo>
                    <a:pt x="219666" y="9169"/>
                  </a:lnTo>
                  <a:lnTo>
                    <a:pt x="198877" y="1930"/>
                  </a:lnTo>
                  <a:lnTo>
                    <a:pt x="186782" y="0"/>
                  </a:lnTo>
                  <a:lnTo>
                    <a:pt x="163985" y="4095"/>
                  </a:lnTo>
                  <a:lnTo>
                    <a:pt x="120753" y="25787"/>
                  </a:lnTo>
                  <a:lnTo>
                    <a:pt x="79589" y="61008"/>
                  </a:lnTo>
                  <a:lnTo>
                    <a:pt x="56370" y="92569"/>
                  </a:lnTo>
                  <a:lnTo>
                    <a:pt x="37452" y="144563"/>
                  </a:lnTo>
                  <a:lnTo>
                    <a:pt x="22450" y="205483"/>
                  </a:lnTo>
                  <a:lnTo>
                    <a:pt x="8221" y="264266"/>
                  </a:lnTo>
                  <a:lnTo>
                    <a:pt x="0" y="300973"/>
                  </a:lnTo>
                  <a:lnTo>
                    <a:pt x="6516" y="354705"/>
                  </a:lnTo>
                  <a:lnTo>
                    <a:pt x="19069" y="410379"/>
                  </a:lnTo>
                  <a:lnTo>
                    <a:pt x="29340" y="452410"/>
                  </a:lnTo>
                  <a:lnTo>
                    <a:pt x="42537" y="474227"/>
                  </a:lnTo>
                  <a:lnTo>
                    <a:pt x="91640" y="530352"/>
                  </a:lnTo>
                  <a:lnTo>
                    <a:pt x="101253" y="538285"/>
                  </a:lnTo>
                  <a:lnTo>
                    <a:pt x="124412" y="547099"/>
                  </a:lnTo>
                  <a:lnTo>
                    <a:pt x="182781" y="559288"/>
                  </a:lnTo>
                  <a:lnTo>
                    <a:pt x="236177" y="549469"/>
                  </a:lnTo>
                  <a:lnTo>
                    <a:pt x="277214" y="527966"/>
                  </a:lnTo>
                  <a:lnTo>
                    <a:pt x="301579" y="510387"/>
                  </a:lnTo>
                  <a:lnTo>
                    <a:pt x="331048" y="501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59212" y="197935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57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27627" y="18635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32911" y="1937243"/>
              <a:ext cx="105287" cy="198136"/>
            </a:xfrm>
            <a:custGeom>
              <a:avLst/>
              <a:gdLst/>
              <a:ahLst/>
              <a:cxnLst/>
              <a:rect l="0" t="0" r="0" b="0"/>
              <a:pathLst>
                <a:path w="105287" h="198136">
                  <a:moveTo>
                    <a:pt x="0" y="63171"/>
                  </a:moveTo>
                  <a:lnTo>
                    <a:pt x="14655" y="116199"/>
                  </a:lnTo>
                  <a:lnTo>
                    <a:pt x="27029" y="166409"/>
                  </a:lnTo>
                  <a:lnTo>
                    <a:pt x="30236" y="198135"/>
                  </a:lnTo>
                  <a:lnTo>
                    <a:pt x="30986" y="190616"/>
                  </a:lnTo>
                  <a:lnTo>
                    <a:pt x="30298" y="140425"/>
                  </a:lnTo>
                  <a:lnTo>
                    <a:pt x="26349" y="84237"/>
                  </a:lnTo>
                  <a:lnTo>
                    <a:pt x="31598" y="57326"/>
                  </a:lnTo>
                  <a:lnTo>
                    <a:pt x="41730" y="33667"/>
                  </a:lnTo>
                  <a:lnTo>
                    <a:pt x="57152" y="17693"/>
                  </a:lnTo>
                  <a:lnTo>
                    <a:pt x="74534" y="786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93925" y="1954608"/>
              <a:ext cx="154843" cy="170268"/>
            </a:xfrm>
            <a:custGeom>
              <a:avLst/>
              <a:gdLst/>
              <a:ahLst/>
              <a:cxnLst/>
              <a:rect l="0" t="0" r="0" b="0"/>
              <a:pathLst>
                <a:path w="154843" h="170268">
                  <a:moveTo>
                    <a:pt x="154842" y="24749"/>
                  </a:moveTo>
                  <a:lnTo>
                    <a:pt x="100967" y="6791"/>
                  </a:lnTo>
                  <a:lnTo>
                    <a:pt x="80594" y="0"/>
                  </a:lnTo>
                  <a:lnTo>
                    <a:pt x="59842" y="2441"/>
                  </a:lnTo>
                  <a:lnTo>
                    <a:pt x="40090" y="11325"/>
                  </a:lnTo>
                  <a:lnTo>
                    <a:pt x="23512" y="23072"/>
                  </a:lnTo>
                  <a:lnTo>
                    <a:pt x="11466" y="39212"/>
                  </a:lnTo>
                  <a:lnTo>
                    <a:pt x="3382" y="59253"/>
                  </a:lnTo>
                  <a:lnTo>
                    <a:pt x="0" y="95674"/>
                  </a:lnTo>
                  <a:lnTo>
                    <a:pt x="7058" y="129212"/>
                  </a:lnTo>
                  <a:lnTo>
                    <a:pt x="17410" y="150726"/>
                  </a:lnTo>
                  <a:lnTo>
                    <a:pt x="25786" y="157867"/>
                  </a:lnTo>
                  <a:lnTo>
                    <a:pt x="47571" y="165801"/>
                  </a:lnTo>
                  <a:lnTo>
                    <a:pt x="86143" y="170267"/>
                  </a:lnTo>
                  <a:lnTo>
                    <a:pt x="110271" y="165073"/>
                  </a:lnTo>
                  <a:lnTo>
                    <a:pt x="154842" y="15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22466" y="171614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5590" y="207612"/>
                  </a:lnTo>
                  <a:lnTo>
                    <a:pt x="9065" y="259866"/>
                  </a:lnTo>
                  <a:lnTo>
                    <a:pt x="10096" y="312394"/>
                  </a:lnTo>
                  <a:lnTo>
                    <a:pt x="17679" y="371800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00858" y="1898642"/>
              <a:ext cx="195350" cy="244117"/>
            </a:xfrm>
            <a:custGeom>
              <a:avLst/>
              <a:gdLst/>
              <a:ahLst/>
              <a:cxnLst/>
              <a:rect l="0" t="0" r="0" b="0"/>
              <a:pathLst>
                <a:path w="195350" h="244117">
                  <a:moveTo>
                    <a:pt x="26893" y="143886"/>
                  </a:moveTo>
                  <a:lnTo>
                    <a:pt x="44874" y="128245"/>
                  </a:lnTo>
                  <a:lnTo>
                    <a:pt x="101247" y="98213"/>
                  </a:lnTo>
                  <a:lnTo>
                    <a:pt x="162651" y="72830"/>
                  </a:lnTo>
                  <a:lnTo>
                    <a:pt x="179257" y="61223"/>
                  </a:lnTo>
                  <a:lnTo>
                    <a:pt x="183451" y="52512"/>
                  </a:lnTo>
                  <a:lnTo>
                    <a:pt x="184992" y="30356"/>
                  </a:lnTo>
                  <a:lnTo>
                    <a:pt x="181425" y="21406"/>
                  </a:lnTo>
                  <a:lnTo>
                    <a:pt x="168104" y="8342"/>
                  </a:lnTo>
                  <a:lnTo>
                    <a:pt x="147366" y="1756"/>
                  </a:lnTo>
                  <a:lnTo>
                    <a:pt x="135284" y="0"/>
                  </a:lnTo>
                  <a:lnTo>
                    <a:pt x="109382" y="4287"/>
                  </a:lnTo>
                  <a:lnTo>
                    <a:pt x="74731" y="19855"/>
                  </a:lnTo>
                  <a:lnTo>
                    <a:pt x="27430" y="55283"/>
                  </a:lnTo>
                  <a:lnTo>
                    <a:pt x="11144" y="77991"/>
                  </a:lnTo>
                  <a:lnTo>
                    <a:pt x="0" y="117083"/>
                  </a:lnTo>
                  <a:lnTo>
                    <a:pt x="2287" y="152712"/>
                  </a:lnTo>
                  <a:lnTo>
                    <a:pt x="15963" y="185496"/>
                  </a:lnTo>
                  <a:lnTo>
                    <a:pt x="40422" y="211847"/>
                  </a:lnTo>
                  <a:lnTo>
                    <a:pt x="69897" y="234472"/>
                  </a:lnTo>
                  <a:lnTo>
                    <a:pt x="96698" y="242638"/>
                  </a:lnTo>
                  <a:lnTo>
                    <a:pt x="138434" y="244116"/>
                  </a:lnTo>
                  <a:lnTo>
                    <a:pt x="195349" y="238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506819" y="1579274"/>
            <a:ext cx="2200456" cy="747525"/>
            <a:chOff x="7506819" y="1579274"/>
            <a:chExt cx="2200456" cy="747525"/>
          </a:xfrm>
        </p:grpSpPr>
        <p:sp>
          <p:nvSpPr>
            <p:cNvPr id="77" name="Freeform 76"/>
            <p:cNvSpPr/>
            <p:nvPr/>
          </p:nvSpPr>
          <p:spPr>
            <a:xfrm>
              <a:off x="7696706" y="1579274"/>
              <a:ext cx="20683" cy="505369"/>
            </a:xfrm>
            <a:custGeom>
              <a:avLst/>
              <a:gdLst/>
              <a:ahLst/>
              <a:cxnLst/>
              <a:rect l="0" t="0" r="0" b="0"/>
              <a:pathLst>
                <a:path w="20683" h="505369">
                  <a:moveTo>
                    <a:pt x="20682" y="0"/>
                  </a:moveTo>
                  <a:lnTo>
                    <a:pt x="6028" y="53028"/>
                  </a:lnTo>
                  <a:lnTo>
                    <a:pt x="890" y="112813"/>
                  </a:lnTo>
                  <a:lnTo>
                    <a:pt x="0" y="170687"/>
                  </a:lnTo>
                  <a:lnTo>
                    <a:pt x="906" y="232288"/>
                  </a:lnTo>
                  <a:lnTo>
                    <a:pt x="6894" y="294994"/>
                  </a:lnTo>
                  <a:lnTo>
                    <a:pt x="8019" y="354518"/>
                  </a:lnTo>
                  <a:lnTo>
                    <a:pt x="4749" y="414089"/>
                  </a:lnTo>
                  <a:lnTo>
                    <a:pt x="9087" y="475899"/>
                  </a:lnTo>
                  <a:lnTo>
                    <a:pt x="1015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06819" y="1821430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49111" y="17958"/>
                  </a:lnTo>
                  <a:lnTo>
                    <a:pt x="187420" y="28547"/>
                  </a:lnTo>
                  <a:lnTo>
                    <a:pt x="124498" y="36574"/>
                  </a:lnTo>
                  <a:lnTo>
                    <a:pt x="67009" y="42189"/>
                  </a:lnTo>
                  <a:lnTo>
                    <a:pt x="19951" y="5023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22673" y="1579274"/>
              <a:ext cx="334176" cy="499869"/>
            </a:xfrm>
            <a:custGeom>
              <a:avLst/>
              <a:gdLst/>
              <a:ahLst/>
              <a:cxnLst/>
              <a:rect l="0" t="0" r="0" b="0"/>
              <a:pathLst>
                <a:path w="334176" h="49986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61453"/>
                  </a:lnTo>
                  <a:lnTo>
                    <a:pt x="9879" y="222143"/>
                  </a:lnTo>
                  <a:lnTo>
                    <a:pt x="10336" y="284579"/>
                  </a:lnTo>
                  <a:lnTo>
                    <a:pt x="10472" y="344413"/>
                  </a:lnTo>
                  <a:lnTo>
                    <a:pt x="16107" y="405854"/>
                  </a:lnTo>
                  <a:lnTo>
                    <a:pt x="11674" y="461361"/>
                  </a:lnTo>
                  <a:lnTo>
                    <a:pt x="3979" y="499868"/>
                  </a:lnTo>
                  <a:lnTo>
                    <a:pt x="2653" y="499362"/>
                  </a:lnTo>
                  <a:lnTo>
                    <a:pt x="233" y="439821"/>
                  </a:lnTo>
                  <a:lnTo>
                    <a:pt x="46" y="385576"/>
                  </a:lnTo>
                  <a:lnTo>
                    <a:pt x="5603" y="343792"/>
                  </a:lnTo>
                  <a:lnTo>
                    <a:pt x="14579" y="322033"/>
                  </a:lnTo>
                  <a:lnTo>
                    <a:pt x="39405" y="288999"/>
                  </a:lnTo>
                  <a:lnTo>
                    <a:pt x="47327" y="285083"/>
                  </a:lnTo>
                  <a:lnTo>
                    <a:pt x="65488" y="283851"/>
                  </a:lnTo>
                  <a:lnTo>
                    <a:pt x="82139" y="290323"/>
                  </a:lnTo>
                  <a:lnTo>
                    <a:pt x="97338" y="302168"/>
                  </a:lnTo>
                  <a:lnTo>
                    <a:pt x="117878" y="328567"/>
                  </a:lnTo>
                  <a:lnTo>
                    <a:pt x="139728" y="384903"/>
                  </a:lnTo>
                  <a:lnTo>
                    <a:pt x="154722" y="447824"/>
                  </a:lnTo>
                  <a:lnTo>
                    <a:pt x="155791" y="463496"/>
                  </a:lnTo>
                  <a:lnTo>
                    <a:pt x="158842" y="471604"/>
                  </a:lnTo>
                  <a:lnTo>
                    <a:pt x="163217" y="474670"/>
                  </a:lnTo>
                  <a:lnTo>
                    <a:pt x="168473" y="474374"/>
                  </a:lnTo>
                  <a:lnTo>
                    <a:pt x="180552" y="464687"/>
                  </a:lnTo>
                  <a:lnTo>
                    <a:pt x="237274" y="414205"/>
                  </a:lnTo>
                  <a:lnTo>
                    <a:pt x="297252" y="364993"/>
                  </a:lnTo>
                  <a:lnTo>
                    <a:pt x="317882" y="342763"/>
                  </a:lnTo>
                  <a:lnTo>
                    <a:pt x="327675" y="324304"/>
                  </a:lnTo>
                  <a:lnTo>
                    <a:pt x="334175" y="288593"/>
                  </a:lnTo>
                  <a:lnTo>
                    <a:pt x="330409" y="280133"/>
                  </a:lnTo>
                  <a:lnTo>
                    <a:pt x="323218" y="274493"/>
                  </a:lnTo>
                  <a:lnTo>
                    <a:pt x="313745" y="270733"/>
                  </a:lnTo>
                  <a:lnTo>
                    <a:pt x="303920" y="270566"/>
                  </a:lnTo>
                  <a:lnTo>
                    <a:pt x="283645" y="276619"/>
                  </a:lnTo>
                  <a:lnTo>
                    <a:pt x="266054" y="290228"/>
                  </a:lnTo>
                  <a:lnTo>
                    <a:pt x="229662" y="330461"/>
                  </a:lnTo>
                  <a:lnTo>
                    <a:pt x="207727" y="385152"/>
                  </a:lnTo>
                  <a:lnTo>
                    <a:pt x="207908" y="425425"/>
                  </a:lnTo>
                  <a:lnTo>
                    <a:pt x="220960" y="461404"/>
                  </a:lnTo>
                  <a:lnTo>
                    <a:pt x="236245" y="477250"/>
                  </a:lnTo>
                  <a:lnTo>
                    <a:pt x="245234" y="483113"/>
                  </a:lnTo>
                  <a:lnTo>
                    <a:pt x="280243" y="491365"/>
                  </a:lnTo>
                  <a:lnTo>
                    <a:pt x="315855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49098" y="1871023"/>
              <a:ext cx="240575" cy="455776"/>
            </a:xfrm>
            <a:custGeom>
              <a:avLst/>
              <a:gdLst/>
              <a:ahLst/>
              <a:cxnLst/>
              <a:rect l="0" t="0" r="0" b="0"/>
              <a:pathLst>
                <a:path w="240575" h="455776">
                  <a:moveTo>
                    <a:pt x="210571" y="108334"/>
                  </a:moveTo>
                  <a:lnTo>
                    <a:pt x="204981" y="46242"/>
                  </a:lnTo>
                  <a:lnTo>
                    <a:pt x="190327" y="19486"/>
                  </a:lnTo>
                  <a:lnTo>
                    <a:pt x="174667" y="7235"/>
                  </a:lnTo>
                  <a:lnTo>
                    <a:pt x="165578" y="2330"/>
                  </a:lnTo>
                  <a:lnTo>
                    <a:pt x="146119" y="0"/>
                  </a:lnTo>
                  <a:lnTo>
                    <a:pt x="105033" y="8036"/>
                  </a:lnTo>
                  <a:lnTo>
                    <a:pt x="73625" y="23114"/>
                  </a:lnTo>
                  <a:lnTo>
                    <a:pt x="58850" y="38873"/>
                  </a:lnTo>
                  <a:lnTo>
                    <a:pt x="49552" y="58745"/>
                  </a:lnTo>
                  <a:lnTo>
                    <a:pt x="45488" y="95071"/>
                  </a:lnTo>
                  <a:lnTo>
                    <a:pt x="57059" y="150088"/>
                  </a:lnTo>
                  <a:lnTo>
                    <a:pt x="62606" y="158397"/>
                  </a:lnTo>
                  <a:lnTo>
                    <a:pt x="78127" y="170749"/>
                  </a:lnTo>
                  <a:lnTo>
                    <a:pt x="96725" y="173898"/>
                  </a:lnTo>
                  <a:lnTo>
                    <a:pt x="116689" y="170229"/>
                  </a:lnTo>
                  <a:lnTo>
                    <a:pt x="137260" y="160800"/>
                  </a:lnTo>
                  <a:lnTo>
                    <a:pt x="151862" y="145690"/>
                  </a:lnTo>
                  <a:lnTo>
                    <a:pt x="176356" y="112983"/>
                  </a:lnTo>
                  <a:lnTo>
                    <a:pt x="181912" y="112603"/>
                  </a:lnTo>
                  <a:lnTo>
                    <a:pt x="186785" y="117030"/>
                  </a:lnTo>
                  <a:lnTo>
                    <a:pt x="203013" y="157755"/>
                  </a:lnTo>
                  <a:lnTo>
                    <a:pt x="218653" y="218095"/>
                  </a:lnTo>
                  <a:lnTo>
                    <a:pt x="236819" y="279407"/>
                  </a:lnTo>
                  <a:lnTo>
                    <a:pt x="240574" y="330208"/>
                  </a:lnTo>
                  <a:lnTo>
                    <a:pt x="236254" y="388597"/>
                  </a:lnTo>
                  <a:lnTo>
                    <a:pt x="227445" y="408760"/>
                  </a:lnTo>
                  <a:lnTo>
                    <a:pt x="221820" y="417413"/>
                  </a:lnTo>
                  <a:lnTo>
                    <a:pt x="199973" y="430146"/>
                  </a:lnTo>
                  <a:lnTo>
                    <a:pt x="154789" y="440772"/>
                  </a:lnTo>
                  <a:lnTo>
                    <a:pt x="92706" y="444362"/>
                  </a:lnTo>
                  <a:lnTo>
                    <a:pt x="37723" y="446241"/>
                  </a:lnTo>
                  <a:lnTo>
                    <a:pt x="0" y="455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12311" y="1831958"/>
              <a:ext cx="105286" cy="272395"/>
            </a:xfrm>
            <a:custGeom>
              <a:avLst/>
              <a:gdLst/>
              <a:ahLst/>
              <a:cxnLst/>
              <a:rect l="0" t="0" r="0" b="0"/>
              <a:pathLst>
                <a:path w="105286" h="272395">
                  <a:moveTo>
                    <a:pt x="0" y="84228"/>
                  </a:moveTo>
                  <a:lnTo>
                    <a:pt x="3119" y="138373"/>
                  </a:lnTo>
                  <a:lnTo>
                    <a:pt x="9065" y="193319"/>
                  </a:lnTo>
                  <a:lnTo>
                    <a:pt x="27001" y="254918"/>
                  </a:lnTo>
                  <a:lnTo>
                    <a:pt x="28378" y="272394"/>
                  </a:lnTo>
                  <a:lnTo>
                    <a:pt x="27108" y="270504"/>
                  </a:lnTo>
                  <a:lnTo>
                    <a:pt x="13255" y="216771"/>
                  </a:lnTo>
                  <a:lnTo>
                    <a:pt x="5478" y="158503"/>
                  </a:lnTo>
                  <a:lnTo>
                    <a:pt x="7212" y="107925"/>
                  </a:lnTo>
                  <a:lnTo>
                    <a:pt x="15136" y="67073"/>
                  </a:lnTo>
                  <a:lnTo>
                    <a:pt x="30480" y="38331"/>
                  </a:lnTo>
                  <a:lnTo>
                    <a:pt x="55435" y="14997"/>
                  </a:lnTo>
                  <a:lnTo>
                    <a:pt x="74940" y="66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97831" y="1877273"/>
              <a:ext cx="199519" cy="255618"/>
            </a:xfrm>
            <a:custGeom>
              <a:avLst/>
              <a:gdLst/>
              <a:ahLst/>
              <a:cxnLst/>
              <a:rect l="0" t="0" r="0" b="0"/>
              <a:pathLst>
                <a:path w="199519" h="255618">
                  <a:moveTo>
                    <a:pt x="72407" y="81027"/>
                  </a:moveTo>
                  <a:lnTo>
                    <a:pt x="89175" y="92206"/>
                  </a:lnTo>
                  <a:lnTo>
                    <a:pt x="106765" y="94574"/>
                  </a:lnTo>
                  <a:lnTo>
                    <a:pt x="167407" y="80368"/>
                  </a:lnTo>
                  <a:lnTo>
                    <a:pt x="177855" y="77078"/>
                  </a:lnTo>
                  <a:lnTo>
                    <a:pt x="185989" y="71375"/>
                  </a:lnTo>
                  <a:lnTo>
                    <a:pt x="198147" y="55680"/>
                  </a:lnTo>
                  <a:lnTo>
                    <a:pt x="199518" y="46582"/>
                  </a:lnTo>
                  <a:lnTo>
                    <a:pt x="194801" y="27114"/>
                  </a:lnTo>
                  <a:lnTo>
                    <a:pt x="181786" y="13002"/>
                  </a:lnTo>
                  <a:lnTo>
                    <a:pt x="173403" y="7601"/>
                  </a:lnTo>
                  <a:lnTo>
                    <a:pt x="133657" y="0"/>
                  </a:lnTo>
                  <a:lnTo>
                    <a:pt x="96014" y="3337"/>
                  </a:lnTo>
                  <a:lnTo>
                    <a:pt x="62635" y="17323"/>
                  </a:lnTo>
                  <a:lnTo>
                    <a:pt x="36107" y="41875"/>
                  </a:lnTo>
                  <a:lnTo>
                    <a:pt x="13428" y="76965"/>
                  </a:lnTo>
                  <a:lnTo>
                    <a:pt x="3069" y="116998"/>
                  </a:lnTo>
                  <a:lnTo>
                    <a:pt x="0" y="158496"/>
                  </a:lnTo>
                  <a:lnTo>
                    <a:pt x="5521" y="183308"/>
                  </a:lnTo>
                  <a:lnTo>
                    <a:pt x="21784" y="213888"/>
                  </a:lnTo>
                  <a:lnTo>
                    <a:pt x="37040" y="230153"/>
                  </a:lnTo>
                  <a:lnTo>
                    <a:pt x="59418" y="245181"/>
                  </a:lnTo>
                  <a:lnTo>
                    <a:pt x="98324" y="255617"/>
                  </a:lnTo>
                  <a:lnTo>
                    <a:pt x="116291" y="254939"/>
                  </a:lnTo>
                  <a:lnTo>
                    <a:pt x="135578" y="249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20097" y="1922582"/>
              <a:ext cx="197583" cy="214704"/>
            </a:xfrm>
            <a:custGeom>
              <a:avLst/>
              <a:gdLst/>
              <a:ahLst/>
              <a:cxnLst/>
              <a:rect l="0" t="0" r="0" b="0"/>
              <a:pathLst>
                <a:path w="197583" h="214704">
                  <a:moveTo>
                    <a:pt x="113353" y="151532"/>
                  </a:moveTo>
                  <a:lnTo>
                    <a:pt x="116473" y="97387"/>
                  </a:lnTo>
                  <a:lnTo>
                    <a:pt x="119420" y="71315"/>
                  </a:lnTo>
                  <a:lnTo>
                    <a:pt x="116829" y="48030"/>
                  </a:lnTo>
                  <a:lnTo>
                    <a:pt x="103205" y="15189"/>
                  </a:lnTo>
                  <a:lnTo>
                    <a:pt x="94889" y="7994"/>
                  </a:lnTo>
                  <a:lnTo>
                    <a:pt x="73172" y="0"/>
                  </a:lnTo>
                  <a:lnTo>
                    <a:pt x="51042" y="2686"/>
                  </a:lnTo>
                  <a:lnTo>
                    <a:pt x="40227" y="6677"/>
                  </a:lnTo>
                  <a:lnTo>
                    <a:pt x="25091" y="20472"/>
                  </a:lnTo>
                  <a:lnTo>
                    <a:pt x="5842" y="57923"/>
                  </a:lnTo>
                  <a:lnTo>
                    <a:pt x="0" y="99879"/>
                  </a:lnTo>
                  <a:lnTo>
                    <a:pt x="6431" y="149647"/>
                  </a:lnTo>
                  <a:lnTo>
                    <a:pt x="12411" y="171751"/>
                  </a:lnTo>
                  <a:lnTo>
                    <a:pt x="17982" y="180219"/>
                  </a:lnTo>
                  <a:lnTo>
                    <a:pt x="33532" y="192747"/>
                  </a:lnTo>
                  <a:lnTo>
                    <a:pt x="52140" y="195976"/>
                  </a:lnTo>
                  <a:lnTo>
                    <a:pt x="62016" y="195199"/>
                  </a:lnTo>
                  <a:lnTo>
                    <a:pt x="79228" y="188097"/>
                  </a:lnTo>
                  <a:lnTo>
                    <a:pt x="87094" y="182928"/>
                  </a:lnTo>
                  <a:lnTo>
                    <a:pt x="98953" y="161586"/>
                  </a:lnTo>
                  <a:lnTo>
                    <a:pt x="109086" y="119805"/>
                  </a:lnTo>
                  <a:lnTo>
                    <a:pt x="118858" y="66332"/>
                  </a:lnTo>
                  <a:lnTo>
                    <a:pt x="116580" y="75450"/>
                  </a:lnTo>
                  <a:lnTo>
                    <a:pt x="119899" y="106892"/>
                  </a:lnTo>
                  <a:lnTo>
                    <a:pt x="143143" y="161727"/>
                  </a:lnTo>
                  <a:lnTo>
                    <a:pt x="158055" y="190427"/>
                  </a:lnTo>
                  <a:lnTo>
                    <a:pt x="170655" y="203914"/>
                  </a:lnTo>
                  <a:lnTo>
                    <a:pt x="197582" y="21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49270" y="1674031"/>
              <a:ext cx="21052" cy="463255"/>
            </a:xfrm>
            <a:custGeom>
              <a:avLst/>
              <a:gdLst/>
              <a:ahLst/>
              <a:cxnLst/>
              <a:rect l="0" t="0" r="0" b="0"/>
              <a:pathLst>
                <a:path w="21052" h="463255">
                  <a:moveTo>
                    <a:pt x="21051" y="0"/>
                  </a:moveTo>
                  <a:lnTo>
                    <a:pt x="4263" y="56214"/>
                  </a:lnTo>
                  <a:lnTo>
                    <a:pt x="838" y="114786"/>
                  </a:lnTo>
                  <a:lnTo>
                    <a:pt x="245" y="163862"/>
                  </a:lnTo>
                  <a:lnTo>
                    <a:pt x="69" y="222857"/>
                  </a:lnTo>
                  <a:lnTo>
                    <a:pt x="16" y="278551"/>
                  </a:lnTo>
                  <a:lnTo>
                    <a:pt x="0" y="327808"/>
                  </a:lnTo>
                  <a:lnTo>
                    <a:pt x="3116" y="379448"/>
                  </a:lnTo>
                  <a:lnTo>
                    <a:pt x="14649" y="438121"/>
                  </a:lnTo>
                  <a:lnTo>
                    <a:pt x="2105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01865" y="1874072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8011" y="8333"/>
                  </a:lnTo>
                  <a:lnTo>
                    <a:pt x="127475" y="10095"/>
                  </a:lnTo>
                  <a:lnTo>
                    <a:pt x="66427" y="10443"/>
                  </a:lnTo>
                  <a:lnTo>
                    <a:pt x="14854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41179" y="1899338"/>
              <a:ext cx="169873" cy="209377"/>
            </a:xfrm>
            <a:custGeom>
              <a:avLst/>
              <a:gdLst/>
              <a:ahLst/>
              <a:cxnLst/>
              <a:rect l="0" t="0" r="0" b="0"/>
              <a:pathLst>
                <a:path w="169873" h="209377">
                  <a:moveTo>
                    <a:pt x="2842" y="90548"/>
                  </a:moveTo>
                  <a:lnTo>
                    <a:pt x="35293" y="84482"/>
                  </a:lnTo>
                  <a:lnTo>
                    <a:pt x="92773" y="89518"/>
                  </a:lnTo>
                  <a:lnTo>
                    <a:pt x="116511" y="83851"/>
                  </a:lnTo>
                  <a:lnTo>
                    <a:pt x="160345" y="61149"/>
                  </a:lnTo>
                  <a:lnTo>
                    <a:pt x="166335" y="53401"/>
                  </a:lnTo>
                  <a:lnTo>
                    <a:pt x="169159" y="44726"/>
                  </a:lnTo>
                  <a:lnTo>
                    <a:pt x="169872" y="35434"/>
                  </a:lnTo>
                  <a:lnTo>
                    <a:pt x="166838" y="26899"/>
                  </a:lnTo>
                  <a:lnTo>
                    <a:pt x="154107" y="11176"/>
                  </a:lnTo>
                  <a:lnTo>
                    <a:pt x="130512" y="2629"/>
                  </a:lnTo>
                  <a:lnTo>
                    <a:pt x="102868" y="0"/>
                  </a:lnTo>
                  <a:lnTo>
                    <a:pt x="78883" y="2731"/>
                  </a:lnTo>
                  <a:lnTo>
                    <a:pt x="45649" y="16435"/>
                  </a:lnTo>
                  <a:lnTo>
                    <a:pt x="27326" y="34992"/>
                  </a:lnTo>
                  <a:lnTo>
                    <a:pt x="6977" y="71747"/>
                  </a:lnTo>
                  <a:lnTo>
                    <a:pt x="0" y="98569"/>
                  </a:lnTo>
                  <a:lnTo>
                    <a:pt x="798" y="126088"/>
                  </a:lnTo>
                  <a:lnTo>
                    <a:pt x="13415" y="162299"/>
                  </a:lnTo>
                  <a:lnTo>
                    <a:pt x="37560" y="189666"/>
                  </a:lnTo>
                  <a:lnTo>
                    <a:pt x="66941" y="207004"/>
                  </a:lnTo>
                  <a:lnTo>
                    <a:pt x="87482" y="209376"/>
                  </a:lnTo>
                  <a:lnTo>
                    <a:pt x="118655" y="206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99139" y="1865099"/>
              <a:ext cx="208136" cy="310566"/>
            </a:xfrm>
            <a:custGeom>
              <a:avLst/>
              <a:gdLst/>
              <a:ahLst/>
              <a:cxnLst/>
              <a:rect l="0" t="0" r="0" b="0"/>
              <a:pathLst>
                <a:path w="208136" h="310566">
                  <a:moveTo>
                    <a:pt x="18622" y="82673"/>
                  </a:moveTo>
                  <a:lnTo>
                    <a:pt x="3968" y="143403"/>
                  </a:lnTo>
                  <a:lnTo>
                    <a:pt x="0" y="204330"/>
                  </a:lnTo>
                  <a:lnTo>
                    <a:pt x="9268" y="258305"/>
                  </a:lnTo>
                  <a:lnTo>
                    <a:pt x="22364" y="308698"/>
                  </a:lnTo>
                  <a:lnTo>
                    <a:pt x="23457" y="310565"/>
                  </a:lnTo>
                  <a:lnTo>
                    <a:pt x="19490" y="250680"/>
                  </a:lnTo>
                  <a:lnTo>
                    <a:pt x="13290" y="200823"/>
                  </a:lnTo>
                  <a:lnTo>
                    <a:pt x="1884" y="139979"/>
                  </a:lnTo>
                  <a:lnTo>
                    <a:pt x="1538" y="82901"/>
                  </a:lnTo>
                  <a:lnTo>
                    <a:pt x="7520" y="55868"/>
                  </a:lnTo>
                  <a:lnTo>
                    <a:pt x="17978" y="32155"/>
                  </a:lnTo>
                  <a:lnTo>
                    <a:pt x="36664" y="16157"/>
                  </a:lnTo>
                  <a:lnTo>
                    <a:pt x="60566" y="6317"/>
                  </a:lnTo>
                  <a:lnTo>
                    <a:pt x="114038" y="0"/>
                  </a:lnTo>
                  <a:lnTo>
                    <a:pt x="175251" y="4341"/>
                  </a:lnTo>
                  <a:lnTo>
                    <a:pt x="208135" y="8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043357" y="2421554"/>
            <a:ext cx="3969245" cy="558011"/>
            <a:chOff x="6043357" y="2421554"/>
            <a:chExt cx="3969245" cy="558011"/>
          </a:xfrm>
        </p:grpSpPr>
        <p:sp>
          <p:nvSpPr>
            <p:cNvPr id="89" name="Freeform 88"/>
            <p:cNvSpPr/>
            <p:nvPr/>
          </p:nvSpPr>
          <p:spPr>
            <a:xfrm>
              <a:off x="6043357" y="2526616"/>
              <a:ext cx="168457" cy="323055"/>
            </a:xfrm>
            <a:custGeom>
              <a:avLst/>
              <a:gdLst/>
              <a:ahLst/>
              <a:cxnLst/>
              <a:rect l="0" t="0" r="0" b="0"/>
              <a:pathLst>
                <a:path w="168457" h="323055">
                  <a:moveTo>
                    <a:pt x="0" y="21280"/>
                  </a:moveTo>
                  <a:lnTo>
                    <a:pt x="3120" y="63972"/>
                  </a:lnTo>
                  <a:lnTo>
                    <a:pt x="14655" y="116801"/>
                  </a:lnTo>
                  <a:lnTo>
                    <a:pt x="19160" y="166436"/>
                  </a:lnTo>
                  <a:lnTo>
                    <a:pt x="31673" y="218187"/>
                  </a:lnTo>
                  <a:lnTo>
                    <a:pt x="50797" y="279671"/>
                  </a:lnTo>
                  <a:lnTo>
                    <a:pt x="67031" y="308476"/>
                  </a:lnTo>
                  <a:lnTo>
                    <a:pt x="69254" y="316859"/>
                  </a:lnTo>
                  <a:lnTo>
                    <a:pt x="67226" y="321278"/>
                  </a:lnTo>
                  <a:lnTo>
                    <a:pt x="62365" y="323054"/>
                  </a:lnTo>
                  <a:lnTo>
                    <a:pt x="59125" y="319559"/>
                  </a:lnTo>
                  <a:lnTo>
                    <a:pt x="45976" y="261801"/>
                  </a:lnTo>
                  <a:lnTo>
                    <a:pt x="37034" y="201667"/>
                  </a:lnTo>
                  <a:lnTo>
                    <a:pt x="32662" y="141617"/>
                  </a:lnTo>
                  <a:lnTo>
                    <a:pt x="31904" y="91900"/>
                  </a:lnTo>
                  <a:lnTo>
                    <a:pt x="34020" y="48184"/>
                  </a:lnTo>
                  <a:lnTo>
                    <a:pt x="42806" y="23879"/>
                  </a:lnTo>
                  <a:lnTo>
                    <a:pt x="57630" y="7617"/>
                  </a:lnTo>
                  <a:lnTo>
                    <a:pt x="66496" y="1643"/>
                  </a:lnTo>
                  <a:lnTo>
                    <a:pt x="75916" y="0"/>
                  </a:lnTo>
                  <a:lnTo>
                    <a:pt x="95742" y="4413"/>
                  </a:lnTo>
                  <a:lnTo>
                    <a:pt x="113132" y="17293"/>
                  </a:lnTo>
                  <a:lnTo>
                    <a:pt x="127490" y="34716"/>
                  </a:lnTo>
                  <a:lnTo>
                    <a:pt x="146240" y="77616"/>
                  </a:lnTo>
                  <a:lnTo>
                    <a:pt x="163624" y="137363"/>
                  </a:lnTo>
                  <a:lnTo>
                    <a:pt x="167502" y="190483"/>
                  </a:lnTo>
                  <a:lnTo>
                    <a:pt x="168456" y="242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64542" y="2590010"/>
              <a:ext cx="136785" cy="262660"/>
            </a:xfrm>
            <a:custGeom>
              <a:avLst/>
              <a:gdLst/>
              <a:ahLst/>
              <a:cxnLst/>
              <a:rect l="0" t="0" r="0" b="0"/>
              <a:pathLst>
                <a:path w="136785" h="262660">
                  <a:moveTo>
                    <a:pt x="10442" y="0"/>
                  </a:moveTo>
                  <a:lnTo>
                    <a:pt x="2109" y="37478"/>
                  </a:lnTo>
                  <a:lnTo>
                    <a:pt x="347" y="88901"/>
                  </a:lnTo>
                  <a:lnTo>
                    <a:pt x="0" y="144119"/>
                  </a:lnTo>
                  <a:lnTo>
                    <a:pt x="2279" y="184902"/>
                  </a:lnTo>
                  <a:lnTo>
                    <a:pt x="23636" y="241548"/>
                  </a:lnTo>
                  <a:lnTo>
                    <a:pt x="30937" y="249939"/>
                  </a:lnTo>
                  <a:lnTo>
                    <a:pt x="51527" y="262383"/>
                  </a:lnTo>
                  <a:lnTo>
                    <a:pt x="61228" y="262659"/>
                  </a:lnTo>
                  <a:lnTo>
                    <a:pt x="70036" y="259334"/>
                  </a:lnTo>
                  <a:lnTo>
                    <a:pt x="100983" y="234370"/>
                  </a:lnTo>
                  <a:lnTo>
                    <a:pt x="116948" y="202674"/>
                  </a:lnTo>
                  <a:lnTo>
                    <a:pt x="131653" y="150042"/>
                  </a:lnTo>
                  <a:lnTo>
                    <a:pt x="135770" y="94585"/>
                  </a:lnTo>
                  <a:lnTo>
                    <a:pt x="13678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53969" y="2618536"/>
              <a:ext cx="294799" cy="245216"/>
            </a:xfrm>
            <a:custGeom>
              <a:avLst/>
              <a:gdLst/>
              <a:ahLst/>
              <a:cxnLst/>
              <a:rect l="0" t="0" r="0" b="0"/>
              <a:pathLst>
                <a:path w="294799" h="245216">
                  <a:moveTo>
                    <a:pt x="0" y="87287"/>
                  </a:moveTo>
                  <a:lnTo>
                    <a:pt x="8333" y="124765"/>
                  </a:lnTo>
                  <a:lnTo>
                    <a:pt x="10094" y="176189"/>
                  </a:lnTo>
                  <a:lnTo>
                    <a:pt x="15989" y="211895"/>
                  </a:lnTo>
                  <a:lnTo>
                    <a:pt x="21188" y="220662"/>
                  </a:lnTo>
                  <a:lnTo>
                    <a:pt x="38253" y="235080"/>
                  </a:lnTo>
                  <a:lnTo>
                    <a:pt x="31039" y="230572"/>
                  </a:lnTo>
                  <a:lnTo>
                    <a:pt x="22374" y="214530"/>
                  </a:lnTo>
                  <a:lnTo>
                    <a:pt x="7279" y="166104"/>
                  </a:lnTo>
                  <a:lnTo>
                    <a:pt x="8673" y="103073"/>
                  </a:lnTo>
                  <a:lnTo>
                    <a:pt x="13281" y="40536"/>
                  </a:lnTo>
                  <a:lnTo>
                    <a:pt x="15873" y="28044"/>
                  </a:lnTo>
                  <a:lnTo>
                    <a:pt x="21110" y="20886"/>
                  </a:lnTo>
                  <a:lnTo>
                    <a:pt x="28111" y="17283"/>
                  </a:lnTo>
                  <a:lnTo>
                    <a:pt x="36288" y="16051"/>
                  </a:lnTo>
                  <a:lnTo>
                    <a:pt x="44079" y="18740"/>
                  </a:lnTo>
                  <a:lnTo>
                    <a:pt x="58976" y="31085"/>
                  </a:lnTo>
                  <a:lnTo>
                    <a:pt x="74926" y="57767"/>
                  </a:lnTo>
                  <a:lnTo>
                    <a:pt x="98065" y="119054"/>
                  </a:lnTo>
                  <a:lnTo>
                    <a:pt x="99302" y="121333"/>
                  </a:lnTo>
                  <a:lnTo>
                    <a:pt x="97793" y="102184"/>
                  </a:lnTo>
                  <a:lnTo>
                    <a:pt x="109656" y="45980"/>
                  </a:lnTo>
                  <a:lnTo>
                    <a:pt x="125168" y="19416"/>
                  </a:lnTo>
                  <a:lnTo>
                    <a:pt x="141028" y="7209"/>
                  </a:lnTo>
                  <a:lnTo>
                    <a:pt x="150170" y="2317"/>
                  </a:lnTo>
                  <a:lnTo>
                    <a:pt x="169687" y="0"/>
                  </a:lnTo>
                  <a:lnTo>
                    <a:pt x="188890" y="4039"/>
                  </a:lnTo>
                  <a:lnTo>
                    <a:pt x="205224" y="13633"/>
                  </a:lnTo>
                  <a:lnTo>
                    <a:pt x="227573" y="37778"/>
                  </a:lnTo>
                  <a:lnTo>
                    <a:pt x="251688" y="99153"/>
                  </a:lnTo>
                  <a:lnTo>
                    <a:pt x="266525" y="154232"/>
                  </a:lnTo>
                  <a:lnTo>
                    <a:pt x="268589" y="207832"/>
                  </a:lnTo>
                  <a:lnTo>
                    <a:pt x="294798" y="245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61535" y="2421554"/>
              <a:ext cx="193794" cy="428368"/>
            </a:xfrm>
            <a:custGeom>
              <a:avLst/>
              <a:gdLst/>
              <a:ahLst/>
              <a:cxnLst/>
              <a:rect l="0" t="0" r="0" b="0"/>
              <a:pathLst>
                <a:path w="193794" h="428368">
                  <a:moveTo>
                    <a:pt x="18817" y="0"/>
                  </a:moveTo>
                  <a:lnTo>
                    <a:pt x="18817" y="57264"/>
                  </a:lnTo>
                  <a:lnTo>
                    <a:pt x="21936" y="109774"/>
                  </a:lnTo>
                  <a:lnTo>
                    <a:pt x="27150" y="169786"/>
                  </a:lnTo>
                  <a:lnTo>
                    <a:pt x="28695" y="232021"/>
                  </a:lnTo>
                  <a:lnTo>
                    <a:pt x="29152" y="288676"/>
                  </a:lnTo>
                  <a:lnTo>
                    <a:pt x="29307" y="349741"/>
                  </a:lnTo>
                  <a:lnTo>
                    <a:pt x="23745" y="387116"/>
                  </a:lnTo>
                  <a:lnTo>
                    <a:pt x="19763" y="392608"/>
                  </a:lnTo>
                  <a:lnTo>
                    <a:pt x="14768" y="393930"/>
                  </a:lnTo>
                  <a:lnTo>
                    <a:pt x="9099" y="392471"/>
                  </a:lnTo>
                  <a:lnTo>
                    <a:pt x="5320" y="386820"/>
                  </a:lnTo>
                  <a:lnTo>
                    <a:pt x="0" y="356509"/>
                  </a:lnTo>
                  <a:lnTo>
                    <a:pt x="1322" y="301225"/>
                  </a:lnTo>
                  <a:lnTo>
                    <a:pt x="12463" y="257708"/>
                  </a:lnTo>
                  <a:lnTo>
                    <a:pt x="37189" y="211562"/>
                  </a:lnTo>
                  <a:lnTo>
                    <a:pt x="46273" y="204212"/>
                  </a:lnTo>
                  <a:lnTo>
                    <a:pt x="68844" y="196046"/>
                  </a:lnTo>
                  <a:lnTo>
                    <a:pt x="107859" y="197038"/>
                  </a:lnTo>
                  <a:lnTo>
                    <a:pt x="128971" y="204946"/>
                  </a:lnTo>
                  <a:lnTo>
                    <a:pt x="146153" y="217429"/>
                  </a:lnTo>
                  <a:lnTo>
                    <a:pt x="176248" y="257158"/>
                  </a:lnTo>
                  <a:lnTo>
                    <a:pt x="188222" y="282748"/>
                  </a:lnTo>
                  <a:lnTo>
                    <a:pt x="193793" y="323463"/>
                  </a:lnTo>
                  <a:lnTo>
                    <a:pt x="185789" y="376023"/>
                  </a:lnTo>
                  <a:lnTo>
                    <a:pt x="178425" y="397578"/>
                  </a:lnTo>
                  <a:lnTo>
                    <a:pt x="167352" y="414957"/>
                  </a:lnTo>
                  <a:lnTo>
                    <a:pt x="158785" y="420528"/>
                  </a:lnTo>
                  <a:lnTo>
                    <a:pt x="123200" y="428367"/>
                  </a:lnTo>
                  <a:lnTo>
                    <a:pt x="78471" y="428351"/>
                  </a:lnTo>
                  <a:lnTo>
                    <a:pt x="33850" y="411689"/>
                  </a:lnTo>
                  <a:lnTo>
                    <a:pt x="828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86148" y="2584454"/>
              <a:ext cx="150888" cy="237335"/>
            </a:xfrm>
            <a:custGeom>
              <a:avLst/>
              <a:gdLst/>
              <a:ahLst/>
              <a:cxnLst/>
              <a:rect l="0" t="0" r="0" b="0"/>
              <a:pathLst>
                <a:path w="150888" h="237335">
                  <a:moveTo>
                    <a:pt x="4774" y="121369"/>
                  </a:moveTo>
                  <a:lnTo>
                    <a:pt x="58649" y="103411"/>
                  </a:lnTo>
                  <a:lnTo>
                    <a:pt x="120696" y="81559"/>
                  </a:lnTo>
                  <a:lnTo>
                    <a:pt x="141692" y="70141"/>
                  </a:lnTo>
                  <a:lnTo>
                    <a:pt x="147525" y="61481"/>
                  </a:lnTo>
                  <a:lnTo>
                    <a:pt x="150887" y="39380"/>
                  </a:lnTo>
                  <a:lnTo>
                    <a:pt x="145363" y="20199"/>
                  </a:lnTo>
                  <a:lnTo>
                    <a:pt x="140613" y="11808"/>
                  </a:lnTo>
                  <a:lnTo>
                    <a:pt x="132769" y="6215"/>
                  </a:lnTo>
                  <a:lnTo>
                    <a:pt x="111573" y="0"/>
                  </a:lnTo>
                  <a:lnTo>
                    <a:pt x="78923" y="2090"/>
                  </a:lnTo>
                  <a:lnTo>
                    <a:pt x="60736" y="10255"/>
                  </a:lnTo>
                  <a:lnTo>
                    <a:pt x="29996" y="34560"/>
                  </a:lnTo>
                  <a:lnTo>
                    <a:pt x="14068" y="66142"/>
                  </a:lnTo>
                  <a:lnTo>
                    <a:pt x="2878" y="129362"/>
                  </a:lnTo>
                  <a:lnTo>
                    <a:pt x="0" y="140736"/>
                  </a:lnTo>
                  <a:lnTo>
                    <a:pt x="3042" y="162732"/>
                  </a:lnTo>
                  <a:lnTo>
                    <a:pt x="24059" y="205449"/>
                  </a:lnTo>
                  <a:lnTo>
                    <a:pt x="43893" y="231550"/>
                  </a:lnTo>
                  <a:lnTo>
                    <a:pt x="51910" y="235767"/>
                  </a:lnTo>
                  <a:lnTo>
                    <a:pt x="70177" y="237334"/>
                  </a:lnTo>
                  <a:lnTo>
                    <a:pt x="108160" y="228807"/>
                  </a:lnTo>
                  <a:lnTo>
                    <a:pt x="131116" y="216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75985" y="2600538"/>
              <a:ext cx="109736" cy="275994"/>
            </a:xfrm>
            <a:custGeom>
              <a:avLst/>
              <a:gdLst/>
              <a:ahLst/>
              <a:cxnLst/>
              <a:rect l="0" t="0" r="0" b="0"/>
              <a:pathLst>
                <a:path w="109736" h="275994">
                  <a:moveTo>
                    <a:pt x="4450" y="105285"/>
                  </a:moveTo>
                  <a:lnTo>
                    <a:pt x="7570" y="147977"/>
                  </a:lnTo>
                  <a:lnTo>
                    <a:pt x="19104" y="195217"/>
                  </a:lnTo>
                  <a:lnTo>
                    <a:pt x="54355" y="248438"/>
                  </a:lnTo>
                  <a:lnTo>
                    <a:pt x="69409" y="275993"/>
                  </a:lnTo>
                  <a:lnTo>
                    <a:pt x="69983" y="275242"/>
                  </a:lnTo>
                  <a:lnTo>
                    <a:pt x="69196" y="271232"/>
                  </a:lnTo>
                  <a:lnTo>
                    <a:pt x="31376" y="238244"/>
                  </a:lnTo>
                  <a:lnTo>
                    <a:pt x="8733" y="181763"/>
                  </a:lnTo>
                  <a:lnTo>
                    <a:pt x="0" y="147053"/>
                  </a:lnTo>
                  <a:lnTo>
                    <a:pt x="6344" y="93995"/>
                  </a:lnTo>
                  <a:lnTo>
                    <a:pt x="18660" y="55537"/>
                  </a:lnTo>
                  <a:lnTo>
                    <a:pt x="24452" y="44044"/>
                  </a:lnTo>
                  <a:lnTo>
                    <a:pt x="40246" y="28154"/>
                  </a:lnTo>
                  <a:lnTo>
                    <a:pt x="78981" y="8421"/>
                  </a:lnTo>
                  <a:lnTo>
                    <a:pt x="1097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67769" y="2668649"/>
              <a:ext cx="196300" cy="211639"/>
            </a:xfrm>
            <a:custGeom>
              <a:avLst/>
              <a:gdLst/>
              <a:ahLst/>
              <a:cxnLst/>
              <a:rect l="0" t="0" r="0" b="0"/>
              <a:pathLst>
                <a:path w="196300" h="211639">
                  <a:moveTo>
                    <a:pt x="139091" y="5589"/>
                  </a:moveTo>
                  <a:lnTo>
                    <a:pt x="122323" y="0"/>
                  </a:lnTo>
                  <a:lnTo>
                    <a:pt x="89539" y="2113"/>
                  </a:lnTo>
                  <a:lnTo>
                    <a:pt x="69884" y="10283"/>
                  </a:lnTo>
                  <a:lnTo>
                    <a:pt x="38203" y="34592"/>
                  </a:lnTo>
                  <a:lnTo>
                    <a:pt x="10584" y="70329"/>
                  </a:lnTo>
                  <a:lnTo>
                    <a:pt x="869" y="90514"/>
                  </a:lnTo>
                  <a:lnTo>
                    <a:pt x="0" y="132787"/>
                  </a:lnTo>
                  <a:lnTo>
                    <a:pt x="13712" y="159218"/>
                  </a:lnTo>
                  <a:lnTo>
                    <a:pt x="49464" y="199192"/>
                  </a:lnTo>
                  <a:lnTo>
                    <a:pt x="70791" y="208618"/>
                  </a:lnTo>
                  <a:lnTo>
                    <a:pt x="95867" y="211638"/>
                  </a:lnTo>
                  <a:lnTo>
                    <a:pt x="158384" y="201063"/>
                  </a:lnTo>
                  <a:lnTo>
                    <a:pt x="163651" y="196736"/>
                  </a:lnTo>
                  <a:lnTo>
                    <a:pt x="164823" y="191512"/>
                  </a:lnTo>
                  <a:lnTo>
                    <a:pt x="163265" y="185690"/>
                  </a:lnTo>
                  <a:lnTo>
                    <a:pt x="164566" y="179469"/>
                  </a:lnTo>
                  <a:lnTo>
                    <a:pt x="191479" y="120385"/>
                  </a:lnTo>
                  <a:lnTo>
                    <a:pt x="196299" y="99893"/>
                  </a:lnTo>
                  <a:lnTo>
                    <a:pt x="194543" y="79087"/>
                  </a:lnTo>
                  <a:lnTo>
                    <a:pt x="186743" y="61262"/>
                  </a:lnTo>
                  <a:lnTo>
                    <a:pt x="162672" y="30754"/>
                  </a:lnTo>
                  <a:lnTo>
                    <a:pt x="128562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76170" y="2442611"/>
              <a:ext cx="130732" cy="452726"/>
            </a:xfrm>
            <a:custGeom>
              <a:avLst/>
              <a:gdLst/>
              <a:ahLst/>
              <a:cxnLst/>
              <a:rect l="0" t="0" r="0" b="0"/>
              <a:pathLst>
                <a:path w="130732" h="452726">
                  <a:moveTo>
                    <a:pt x="130731" y="452725"/>
                  </a:moveTo>
                  <a:lnTo>
                    <a:pt x="125142" y="435958"/>
                  </a:lnTo>
                  <a:lnTo>
                    <a:pt x="113039" y="424606"/>
                  </a:lnTo>
                  <a:lnTo>
                    <a:pt x="104899" y="419941"/>
                  </a:lnTo>
                  <a:lnTo>
                    <a:pt x="92734" y="402280"/>
                  </a:lnTo>
                  <a:lnTo>
                    <a:pt x="71612" y="340494"/>
                  </a:lnTo>
                  <a:lnTo>
                    <a:pt x="53593" y="279152"/>
                  </a:lnTo>
                  <a:lnTo>
                    <a:pt x="38328" y="217055"/>
                  </a:lnTo>
                  <a:lnTo>
                    <a:pt x="17116" y="158515"/>
                  </a:lnTo>
                  <a:lnTo>
                    <a:pt x="0" y="95051"/>
                  </a:lnTo>
                  <a:lnTo>
                    <a:pt x="1659" y="68761"/>
                  </a:lnTo>
                  <a:lnTo>
                    <a:pt x="14759" y="33242"/>
                  </a:lnTo>
                  <a:lnTo>
                    <a:pt x="30055" y="17504"/>
                  </a:lnTo>
                  <a:lnTo>
                    <a:pt x="39047" y="11669"/>
                  </a:lnTo>
                  <a:lnTo>
                    <a:pt x="99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06860" y="265318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3"/>
                  </a:lnTo>
                  <a:lnTo>
                    <a:pt x="82499" y="17475"/>
                  </a:lnTo>
                  <a:lnTo>
                    <a:pt x="28688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17513" y="2537367"/>
              <a:ext cx="42114" cy="379027"/>
            </a:xfrm>
            <a:custGeom>
              <a:avLst/>
              <a:gdLst/>
              <a:ahLst/>
              <a:cxnLst/>
              <a:rect l="0" t="0" r="0" b="0"/>
              <a:pathLst>
                <a:path w="42114" h="379027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8405" y="219855"/>
                  </a:lnTo>
                  <a:lnTo>
                    <a:pt x="24449" y="282291"/>
                  </a:lnTo>
                  <a:lnTo>
                    <a:pt x="36880" y="325797"/>
                  </a:lnTo>
                  <a:lnTo>
                    <a:pt x="421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38528" y="2710763"/>
              <a:ext cx="273742" cy="5590"/>
            </a:xfrm>
            <a:custGeom>
              <a:avLst/>
              <a:gdLst/>
              <a:ahLst/>
              <a:cxnLst/>
              <a:rect l="0" t="0" r="0" b="0"/>
              <a:pathLst>
                <a:path w="273742" h="5590">
                  <a:moveTo>
                    <a:pt x="273741" y="5589"/>
                  </a:moveTo>
                  <a:lnTo>
                    <a:pt x="256974" y="0"/>
                  </a:lnTo>
                  <a:lnTo>
                    <a:pt x="239383" y="375"/>
                  </a:lnTo>
                  <a:lnTo>
                    <a:pt x="180743" y="4902"/>
                  </a:lnTo>
                  <a:lnTo>
                    <a:pt x="122877" y="5453"/>
                  </a:lnTo>
                  <a:lnTo>
                    <a:pt x="61057" y="556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64911" y="2747937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3120" y="57265"/>
                  </a:lnTo>
                  <a:lnTo>
                    <a:pt x="9576" y="86283"/>
                  </a:lnTo>
                  <a:lnTo>
                    <a:pt x="24025" y="119282"/>
                  </a:lnTo>
                  <a:lnTo>
                    <a:pt x="30092" y="171698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54383" y="2632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38611" y="2681652"/>
              <a:ext cx="350121" cy="243762"/>
            </a:xfrm>
            <a:custGeom>
              <a:avLst/>
              <a:gdLst/>
              <a:ahLst/>
              <a:cxnLst/>
              <a:rect l="0" t="0" r="0" b="0"/>
              <a:pathLst>
                <a:path w="350121" h="243762">
                  <a:moveTo>
                    <a:pt x="0" y="97871"/>
                  </a:moveTo>
                  <a:lnTo>
                    <a:pt x="14573" y="146802"/>
                  </a:lnTo>
                  <a:lnTo>
                    <a:pt x="33814" y="200343"/>
                  </a:lnTo>
                  <a:lnTo>
                    <a:pt x="46540" y="243761"/>
                  </a:lnTo>
                  <a:lnTo>
                    <a:pt x="33082" y="200159"/>
                  </a:lnTo>
                  <a:lnTo>
                    <a:pt x="22112" y="175698"/>
                  </a:lnTo>
                  <a:lnTo>
                    <a:pt x="18796" y="146109"/>
                  </a:lnTo>
                  <a:lnTo>
                    <a:pt x="20611" y="85043"/>
                  </a:lnTo>
                  <a:lnTo>
                    <a:pt x="24270" y="76450"/>
                  </a:lnTo>
                  <a:lnTo>
                    <a:pt x="30217" y="71892"/>
                  </a:lnTo>
                  <a:lnTo>
                    <a:pt x="37692" y="70023"/>
                  </a:lnTo>
                  <a:lnTo>
                    <a:pt x="45016" y="71117"/>
                  </a:lnTo>
                  <a:lnTo>
                    <a:pt x="59392" y="78571"/>
                  </a:lnTo>
                  <a:lnTo>
                    <a:pt x="70460" y="95922"/>
                  </a:lnTo>
                  <a:lnTo>
                    <a:pt x="90821" y="150257"/>
                  </a:lnTo>
                  <a:lnTo>
                    <a:pt x="102819" y="180853"/>
                  </a:lnTo>
                  <a:lnTo>
                    <a:pt x="114328" y="197533"/>
                  </a:lnTo>
                  <a:lnTo>
                    <a:pt x="117162" y="199407"/>
                  </a:lnTo>
                  <a:lnTo>
                    <a:pt x="117883" y="197147"/>
                  </a:lnTo>
                  <a:lnTo>
                    <a:pt x="110781" y="140728"/>
                  </a:lnTo>
                  <a:lnTo>
                    <a:pt x="114819" y="86839"/>
                  </a:lnTo>
                  <a:lnTo>
                    <a:pt x="121611" y="63332"/>
                  </a:lnTo>
                  <a:lnTo>
                    <a:pt x="126698" y="53788"/>
                  </a:lnTo>
                  <a:lnTo>
                    <a:pt x="133598" y="49765"/>
                  </a:lnTo>
                  <a:lnTo>
                    <a:pt x="141708" y="49423"/>
                  </a:lnTo>
                  <a:lnTo>
                    <a:pt x="150624" y="51534"/>
                  </a:lnTo>
                  <a:lnTo>
                    <a:pt x="166770" y="66358"/>
                  </a:lnTo>
                  <a:lnTo>
                    <a:pt x="190610" y="108414"/>
                  </a:lnTo>
                  <a:lnTo>
                    <a:pt x="213372" y="157924"/>
                  </a:lnTo>
                  <a:lnTo>
                    <a:pt x="229338" y="184295"/>
                  </a:lnTo>
                  <a:lnTo>
                    <a:pt x="233610" y="194091"/>
                  </a:lnTo>
                  <a:lnTo>
                    <a:pt x="235237" y="217455"/>
                  </a:lnTo>
                  <a:lnTo>
                    <a:pt x="233231" y="234077"/>
                  </a:lnTo>
                  <a:lnTo>
                    <a:pt x="232340" y="225868"/>
                  </a:lnTo>
                  <a:lnTo>
                    <a:pt x="255409" y="170791"/>
                  </a:lnTo>
                  <a:lnTo>
                    <a:pt x="269103" y="153287"/>
                  </a:lnTo>
                  <a:lnTo>
                    <a:pt x="328192" y="101543"/>
                  </a:lnTo>
                  <a:lnTo>
                    <a:pt x="342005" y="84295"/>
                  </a:lnTo>
                  <a:lnTo>
                    <a:pt x="347327" y="74782"/>
                  </a:lnTo>
                  <a:lnTo>
                    <a:pt x="350120" y="54854"/>
                  </a:lnTo>
                  <a:lnTo>
                    <a:pt x="346291" y="35468"/>
                  </a:lnTo>
                  <a:lnTo>
                    <a:pt x="336792" y="19054"/>
                  </a:lnTo>
                  <a:lnTo>
                    <a:pt x="321651" y="7079"/>
                  </a:lnTo>
                  <a:lnTo>
                    <a:pt x="312699" y="2248"/>
                  </a:lnTo>
                  <a:lnTo>
                    <a:pt x="293396" y="0"/>
                  </a:lnTo>
                  <a:lnTo>
                    <a:pt x="274288" y="4070"/>
                  </a:lnTo>
                  <a:lnTo>
                    <a:pt x="257996" y="13678"/>
                  </a:lnTo>
                  <a:lnTo>
                    <a:pt x="235671" y="43419"/>
                  </a:lnTo>
                  <a:lnTo>
                    <a:pt x="219828" y="81867"/>
                  </a:lnTo>
                  <a:lnTo>
                    <a:pt x="213313" y="122895"/>
                  </a:lnTo>
                  <a:lnTo>
                    <a:pt x="221148" y="147597"/>
                  </a:lnTo>
                  <a:lnTo>
                    <a:pt x="249184" y="186462"/>
                  </a:lnTo>
                  <a:lnTo>
                    <a:pt x="275824" y="203799"/>
                  </a:lnTo>
                  <a:lnTo>
                    <a:pt x="336912" y="224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959751" y="2689229"/>
              <a:ext cx="185342" cy="245504"/>
            </a:xfrm>
            <a:custGeom>
              <a:avLst/>
              <a:gdLst/>
              <a:ahLst/>
              <a:cxnLst/>
              <a:rect l="0" t="0" r="0" b="0"/>
              <a:pathLst>
                <a:path w="185342" h="245504">
                  <a:moveTo>
                    <a:pt x="136871" y="6066"/>
                  </a:moveTo>
                  <a:lnTo>
                    <a:pt x="104418" y="0"/>
                  </a:lnTo>
                  <a:lnTo>
                    <a:pt x="83843" y="2590"/>
                  </a:lnTo>
                  <a:lnTo>
                    <a:pt x="52529" y="16214"/>
                  </a:lnTo>
                  <a:lnTo>
                    <a:pt x="26613" y="35069"/>
                  </a:lnTo>
                  <a:lnTo>
                    <a:pt x="9705" y="61063"/>
                  </a:lnTo>
                  <a:lnTo>
                    <a:pt x="9979" y="68467"/>
                  </a:lnTo>
                  <a:lnTo>
                    <a:pt x="13672" y="74573"/>
                  </a:lnTo>
                  <a:lnTo>
                    <a:pt x="19644" y="79813"/>
                  </a:lnTo>
                  <a:lnTo>
                    <a:pt x="27134" y="82137"/>
                  </a:lnTo>
                  <a:lnTo>
                    <a:pt x="80089" y="80309"/>
                  </a:lnTo>
                  <a:lnTo>
                    <a:pt x="120176" y="85516"/>
                  </a:lnTo>
                  <a:lnTo>
                    <a:pt x="141539" y="94409"/>
                  </a:lnTo>
                  <a:lnTo>
                    <a:pt x="174317" y="119183"/>
                  </a:lnTo>
                  <a:lnTo>
                    <a:pt x="182759" y="139008"/>
                  </a:lnTo>
                  <a:lnTo>
                    <a:pt x="185341" y="162248"/>
                  </a:lnTo>
                  <a:lnTo>
                    <a:pt x="182590" y="184274"/>
                  </a:lnTo>
                  <a:lnTo>
                    <a:pt x="174348" y="202643"/>
                  </a:lnTo>
                  <a:lnTo>
                    <a:pt x="168875" y="210817"/>
                  </a:lnTo>
                  <a:lnTo>
                    <a:pt x="150315" y="223018"/>
                  </a:lnTo>
                  <a:lnTo>
                    <a:pt x="93971" y="242996"/>
                  </a:lnTo>
                  <a:lnTo>
                    <a:pt x="54880" y="245503"/>
                  </a:lnTo>
                  <a:lnTo>
                    <a:pt x="0" y="237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288461" y="2666174"/>
              <a:ext cx="182954" cy="260749"/>
            </a:xfrm>
            <a:custGeom>
              <a:avLst/>
              <a:gdLst/>
              <a:ahLst/>
              <a:cxnLst/>
              <a:rect l="0" t="0" r="0" b="0"/>
              <a:pathLst>
                <a:path w="182954" h="260749">
                  <a:moveTo>
                    <a:pt x="18731" y="144934"/>
                  </a:moveTo>
                  <a:lnTo>
                    <a:pt x="61422" y="141815"/>
                  </a:lnTo>
                  <a:lnTo>
                    <a:pt x="114251" y="135869"/>
                  </a:lnTo>
                  <a:lnTo>
                    <a:pt x="137614" y="128817"/>
                  </a:lnTo>
                  <a:lnTo>
                    <a:pt x="171675" y="105226"/>
                  </a:lnTo>
                  <a:lnTo>
                    <a:pt x="180292" y="85562"/>
                  </a:lnTo>
                  <a:lnTo>
                    <a:pt x="182953" y="62395"/>
                  </a:lnTo>
                  <a:lnTo>
                    <a:pt x="180236" y="40400"/>
                  </a:lnTo>
                  <a:lnTo>
                    <a:pt x="175534" y="31961"/>
                  </a:lnTo>
                  <a:lnTo>
                    <a:pt x="160950" y="19465"/>
                  </a:lnTo>
                  <a:lnTo>
                    <a:pt x="133009" y="5853"/>
                  </a:lnTo>
                  <a:lnTo>
                    <a:pt x="96915" y="0"/>
                  </a:lnTo>
                  <a:lnTo>
                    <a:pt x="73366" y="4870"/>
                  </a:lnTo>
                  <a:lnTo>
                    <a:pt x="43498" y="20766"/>
                  </a:lnTo>
                  <a:lnTo>
                    <a:pt x="28568" y="34766"/>
                  </a:lnTo>
                  <a:lnTo>
                    <a:pt x="5526" y="82507"/>
                  </a:lnTo>
                  <a:lnTo>
                    <a:pt x="0" y="124748"/>
                  </a:lnTo>
                  <a:lnTo>
                    <a:pt x="3952" y="163130"/>
                  </a:lnTo>
                  <a:lnTo>
                    <a:pt x="18121" y="196729"/>
                  </a:lnTo>
                  <a:lnTo>
                    <a:pt x="42727" y="223322"/>
                  </a:lnTo>
                  <a:lnTo>
                    <a:pt x="82483" y="244863"/>
                  </a:lnTo>
                  <a:lnTo>
                    <a:pt x="124131" y="257264"/>
                  </a:lnTo>
                  <a:lnTo>
                    <a:pt x="155601" y="260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35694" y="2735750"/>
              <a:ext cx="171581" cy="243815"/>
            </a:xfrm>
            <a:custGeom>
              <a:avLst/>
              <a:gdLst/>
              <a:ahLst/>
              <a:cxnLst/>
              <a:rect l="0" t="0" r="0" b="0"/>
              <a:pathLst>
                <a:path w="171581" h="243815">
                  <a:moveTo>
                    <a:pt x="129467" y="128001"/>
                  </a:moveTo>
                  <a:lnTo>
                    <a:pt x="121133" y="90523"/>
                  </a:lnTo>
                  <a:lnTo>
                    <a:pt x="113782" y="44689"/>
                  </a:lnTo>
                  <a:lnTo>
                    <a:pt x="98823" y="18048"/>
                  </a:lnTo>
                  <a:lnTo>
                    <a:pt x="83092" y="5823"/>
                  </a:lnTo>
                  <a:lnTo>
                    <a:pt x="73984" y="926"/>
                  </a:lnTo>
                  <a:lnTo>
                    <a:pt x="64402" y="0"/>
                  </a:lnTo>
                  <a:lnTo>
                    <a:pt x="44397" y="5211"/>
                  </a:lnTo>
                  <a:lnTo>
                    <a:pt x="18993" y="21299"/>
                  </a:lnTo>
                  <a:lnTo>
                    <a:pt x="7057" y="37294"/>
                  </a:lnTo>
                  <a:lnTo>
                    <a:pt x="2237" y="46473"/>
                  </a:lnTo>
                  <a:lnTo>
                    <a:pt x="0" y="69149"/>
                  </a:lnTo>
                  <a:lnTo>
                    <a:pt x="9948" y="128353"/>
                  </a:lnTo>
                  <a:lnTo>
                    <a:pt x="18754" y="189601"/>
                  </a:lnTo>
                  <a:lnTo>
                    <a:pt x="24073" y="198313"/>
                  </a:lnTo>
                  <a:lnTo>
                    <a:pt x="39341" y="211113"/>
                  </a:lnTo>
                  <a:lnTo>
                    <a:pt x="47156" y="212655"/>
                  </a:lnTo>
                  <a:lnTo>
                    <a:pt x="54706" y="211343"/>
                  </a:lnTo>
                  <a:lnTo>
                    <a:pt x="69333" y="203647"/>
                  </a:lnTo>
                  <a:lnTo>
                    <a:pt x="83634" y="192427"/>
                  </a:lnTo>
                  <a:lnTo>
                    <a:pt x="99249" y="167367"/>
                  </a:lnTo>
                  <a:lnTo>
                    <a:pt x="101219" y="147837"/>
                  </a:lnTo>
                  <a:lnTo>
                    <a:pt x="100534" y="127458"/>
                  </a:lnTo>
                  <a:lnTo>
                    <a:pt x="104129" y="106703"/>
                  </a:lnTo>
                  <a:lnTo>
                    <a:pt x="103217" y="103273"/>
                  </a:lnTo>
                  <a:lnTo>
                    <a:pt x="100268" y="104497"/>
                  </a:lnTo>
                  <a:lnTo>
                    <a:pt x="95963" y="108822"/>
                  </a:lnTo>
                  <a:lnTo>
                    <a:pt x="95432" y="115215"/>
                  </a:lnTo>
                  <a:lnTo>
                    <a:pt x="116537" y="178077"/>
                  </a:lnTo>
                  <a:lnTo>
                    <a:pt x="135514" y="210299"/>
                  </a:lnTo>
                  <a:lnTo>
                    <a:pt x="171580" y="243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673176" y="2773934"/>
              <a:ext cx="128856" cy="191269"/>
            </a:xfrm>
            <a:custGeom>
              <a:avLst/>
              <a:gdLst/>
              <a:ahLst/>
              <a:cxnLst/>
              <a:rect l="0" t="0" r="0" b="0"/>
              <a:pathLst>
                <a:path w="128856" h="191269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1"/>
                  </a:lnTo>
                  <a:lnTo>
                    <a:pt x="23022" y="15737"/>
                  </a:lnTo>
                  <a:lnTo>
                    <a:pt x="8509" y="31156"/>
                  </a:lnTo>
                  <a:lnTo>
                    <a:pt x="3000" y="40181"/>
                  </a:lnTo>
                  <a:lnTo>
                    <a:pt x="0" y="59568"/>
                  </a:lnTo>
                  <a:lnTo>
                    <a:pt x="7605" y="111788"/>
                  </a:lnTo>
                  <a:lnTo>
                    <a:pt x="17020" y="155729"/>
                  </a:lnTo>
                  <a:lnTo>
                    <a:pt x="22713" y="166513"/>
                  </a:lnTo>
                  <a:lnTo>
                    <a:pt x="38397" y="181616"/>
                  </a:lnTo>
                  <a:lnTo>
                    <a:pt x="60186" y="189108"/>
                  </a:lnTo>
                  <a:lnTo>
                    <a:pt x="84298" y="191268"/>
                  </a:lnTo>
                  <a:lnTo>
                    <a:pt x="128855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793698" y="2547896"/>
              <a:ext cx="218904" cy="431669"/>
            </a:xfrm>
            <a:custGeom>
              <a:avLst/>
              <a:gdLst/>
              <a:ahLst/>
              <a:cxnLst/>
              <a:rect l="0" t="0" r="0" b="0"/>
              <a:pathLst>
                <a:path w="218904" h="43166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16475" y="210521"/>
                  </a:lnTo>
                  <a:lnTo>
                    <a:pt x="27383" y="262808"/>
                  </a:lnTo>
                  <a:lnTo>
                    <a:pt x="48317" y="319934"/>
                  </a:lnTo>
                  <a:lnTo>
                    <a:pt x="64064" y="381262"/>
                  </a:lnTo>
                  <a:lnTo>
                    <a:pt x="70034" y="429077"/>
                  </a:lnTo>
                  <a:lnTo>
                    <a:pt x="70524" y="427602"/>
                  </a:lnTo>
                  <a:lnTo>
                    <a:pt x="70851" y="421938"/>
                  </a:lnTo>
                  <a:lnTo>
                    <a:pt x="54752" y="363172"/>
                  </a:lnTo>
                  <a:lnTo>
                    <a:pt x="50020" y="334545"/>
                  </a:lnTo>
                  <a:lnTo>
                    <a:pt x="37712" y="304105"/>
                  </a:lnTo>
                  <a:lnTo>
                    <a:pt x="38159" y="283727"/>
                  </a:lnTo>
                  <a:lnTo>
                    <a:pt x="50575" y="252523"/>
                  </a:lnTo>
                  <a:lnTo>
                    <a:pt x="69072" y="226640"/>
                  </a:lnTo>
                  <a:lnTo>
                    <a:pt x="76902" y="222453"/>
                  </a:lnTo>
                  <a:lnTo>
                    <a:pt x="94960" y="220921"/>
                  </a:lnTo>
                  <a:lnTo>
                    <a:pt x="114684" y="230378"/>
                  </a:lnTo>
                  <a:lnTo>
                    <a:pt x="132810" y="246280"/>
                  </a:lnTo>
                  <a:lnTo>
                    <a:pt x="176443" y="305688"/>
                  </a:lnTo>
                  <a:lnTo>
                    <a:pt x="200386" y="363606"/>
                  </a:lnTo>
                  <a:lnTo>
                    <a:pt x="215655" y="419470"/>
                  </a:lnTo>
                  <a:lnTo>
                    <a:pt x="21890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067131" y="3031710"/>
            <a:ext cx="3987722" cy="735816"/>
            <a:chOff x="6067131" y="3031710"/>
            <a:chExt cx="3987722" cy="735816"/>
          </a:xfrm>
        </p:grpSpPr>
        <p:sp>
          <p:nvSpPr>
            <p:cNvPr id="109" name="Freeform 108"/>
            <p:cNvSpPr/>
            <p:nvPr/>
          </p:nvSpPr>
          <p:spPr>
            <a:xfrm>
              <a:off x="6067131" y="3031710"/>
              <a:ext cx="228911" cy="536360"/>
            </a:xfrm>
            <a:custGeom>
              <a:avLst/>
              <a:gdLst/>
              <a:ahLst/>
              <a:cxnLst/>
              <a:rect l="0" t="0" r="0" b="0"/>
              <a:pathLst>
                <a:path w="228911" h="536360">
                  <a:moveTo>
                    <a:pt x="155211" y="368994"/>
                  </a:moveTo>
                  <a:lnTo>
                    <a:pt x="155210" y="346638"/>
                  </a:lnTo>
                  <a:lnTo>
                    <a:pt x="144032" y="315967"/>
                  </a:lnTo>
                  <a:lnTo>
                    <a:pt x="125902" y="290241"/>
                  </a:lnTo>
                  <a:lnTo>
                    <a:pt x="106310" y="281350"/>
                  </a:lnTo>
                  <a:lnTo>
                    <a:pt x="94534" y="278979"/>
                  </a:lnTo>
                  <a:lnTo>
                    <a:pt x="84344" y="279739"/>
                  </a:lnTo>
                  <a:lnTo>
                    <a:pt x="66783" y="286821"/>
                  </a:lnTo>
                  <a:lnTo>
                    <a:pt x="43742" y="303963"/>
                  </a:lnTo>
                  <a:lnTo>
                    <a:pt x="22097" y="329449"/>
                  </a:lnTo>
                  <a:lnTo>
                    <a:pt x="6455" y="370405"/>
                  </a:lnTo>
                  <a:lnTo>
                    <a:pt x="0" y="419585"/>
                  </a:lnTo>
                  <a:lnTo>
                    <a:pt x="3677" y="465612"/>
                  </a:lnTo>
                  <a:lnTo>
                    <a:pt x="12214" y="488365"/>
                  </a:lnTo>
                  <a:lnTo>
                    <a:pt x="36757" y="527624"/>
                  </a:lnTo>
                  <a:lnTo>
                    <a:pt x="44656" y="533239"/>
                  </a:lnTo>
                  <a:lnTo>
                    <a:pt x="53432" y="535813"/>
                  </a:lnTo>
                  <a:lnTo>
                    <a:pt x="62792" y="536359"/>
                  </a:lnTo>
                  <a:lnTo>
                    <a:pt x="79431" y="530726"/>
                  </a:lnTo>
                  <a:lnTo>
                    <a:pt x="109176" y="508046"/>
                  </a:lnTo>
                  <a:lnTo>
                    <a:pt x="144628" y="459532"/>
                  </a:lnTo>
                  <a:lnTo>
                    <a:pt x="171364" y="399071"/>
                  </a:lnTo>
                  <a:lnTo>
                    <a:pt x="186521" y="341963"/>
                  </a:lnTo>
                  <a:lnTo>
                    <a:pt x="194124" y="297814"/>
                  </a:lnTo>
                  <a:lnTo>
                    <a:pt x="202282" y="236781"/>
                  </a:lnTo>
                  <a:lnTo>
                    <a:pt x="206753" y="180185"/>
                  </a:lnTo>
                  <a:lnTo>
                    <a:pt x="206358" y="125098"/>
                  </a:lnTo>
                  <a:lnTo>
                    <a:pt x="200521" y="72381"/>
                  </a:lnTo>
                  <a:lnTo>
                    <a:pt x="194837" y="15173"/>
                  </a:lnTo>
                  <a:lnTo>
                    <a:pt x="192156" y="3262"/>
                  </a:lnTo>
                  <a:lnTo>
                    <a:pt x="190369" y="0"/>
                  </a:lnTo>
                  <a:lnTo>
                    <a:pt x="189178" y="2506"/>
                  </a:lnTo>
                  <a:lnTo>
                    <a:pt x="178672" y="60479"/>
                  </a:lnTo>
                  <a:lnTo>
                    <a:pt x="180099" y="101718"/>
                  </a:lnTo>
                  <a:lnTo>
                    <a:pt x="185473" y="158272"/>
                  </a:lnTo>
                  <a:lnTo>
                    <a:pt x="191993" y="214141"/>
                  </a:lnTo>
                  <a:lnTo>
                    <a:pt x="195745" y="269559"/>
                  </a:lnTo>
                  <a:lnTo>
                    <a:pt x="202446" y="323025"/>
                  </a:lnTo>
                  <a:lnTo>
                    <a:pt x="211840" y="370321"/>
                  </a:lnTo>
                  <a:lnTo>
                    <a:pt x="215190" y="375728"/>
                  </a:lnTo>
                  <a:lnTo>
                    <a:pt x="218594" y="374654"/>
                  </a:lnTo>
                  <a:lnTo>
                    <a:pt x="228910" y="358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74203" y="3369119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7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59212" y="3221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66000" y="3150894"/>
              <a:ext cx="103783" cy="397210"/>
            </a:xfrm>
            <a:custGeom>
              <a:avLst/>
              <a:gdLst/>
              <a:ahLst/>
              <a:cxnLst/>
              <a:rect l="0" t="0" r="0" b="0"/>
              <a:pathLst>
                <a:path w="103783" h="397210">
                  <a:moveTo>
                    <a:pt x="30083" y="397209"/>
                  </a:moveTo>
                  <a:lnTo>
                    <a:pt x="21750" y="348278"/>
                  </a:lnTo>
                  <a:lnTo>
                    <a:pt x="20205" y="300433"/>
                  </a:lnTo>
                  <a:lnTo>
                    <a:pt x="14093" y="237453"/>
                  </a:lnTo>
                  <a:lnTo>
                    <a:pt x="10027" y="179952"/>
                  </a:lnTo>
                  <a:lnTo>
                    <a:pt x="6104" y="126654"/>
                  </a:lnTo>
                  <a:lnTo>
                    <a:pt x="0" y="70805"/>
                  </a:lnTo>
                  <a:lnTo>
                    <a:pt x="4532" y="26236"/>
                  </a:lnTo>
                  <a:lnTo>
                    <a:pt x="10709" y="16533"/>
                  </a:lnTo>
                  <a:lnTo>
                    <a:pt x="19507" y="10064"/>
                  </a:lnTo>
                  <a:lnTo>
                    <a:pt x="41760" y="2876"/>
                  </a:lnTo>
                  <a:lnTo>
                    <a:pt x="77086" y="0"/>
                  </a:lnTo>
                  <a:lnTo>
                    <a:pt x="103782" y="7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11855" y="336911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42380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82338" y="3148020"/>
              <a:ext cx="71673" cy="379027"/>
            </a:xfrm>
            <a:custGeom>
              <a:avLst/>
              <a:gdLst/>
              <a:ahLst/>
              <a:cxnLst/>
              <a:rect l="0" t="0" r="0" b="0"/>
              <a:pathLst>
                <a:path w="71673" h="379027">
                  <a:moveTo>
                    <a:pt x="40087" y="379026"/>
                  </a:moveTo>
                  <a:lnTo>
                    <a:pt x="32851" y="351470"/>
                  </a:lnTo>
                  <a:lnTo>
                    <a:pt x="30208" y="295248"/>
                  </a:lnTo>
                  <a:lnTo>
                    <a:pt x="29687" y="238735"/>
                  </a:lnTo>
                  <a:lnTo>
                    <a:pt x="21179" y="182512"/>
                  </a:lnTo>
                  <a:lnTo>
                    <a:pt x="8233" y="126346"/>
                  </a:lnTo>
                  <a:lnTo>
                    <a:pt x="0" y="70191"/>
                  </a:lnTo>
                  <a:lnTo>
                    <a:pt x="4163" y="33666"/>
                  </a:lnTo>
                  <a:lnTo>
                    <a:pt x="9118" y="24784"/>
                  </a:lnTo>
                  <a:lnTo>
                    <a:pt x="23983" y="11795"/>
                  </a:lnTo>
                  <a:lnTo>
                    <a:pt x="42289" y="5242"/>
                  </a:lnTo>
                  <a:lnTo>
                    <a:pt x="716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27669" y="3348495"/>
              <a:ext cx="168456" cy="10096"/>
            </a:xfrm>
            <a:custGeom>
              <a:avLst/>
              <a:gdLst/>
              <a:ahLst/>
              <a:cxnLst/>
              <a:rect l="0" t="0" r="0" b="0"/>
              <a:pathLst>
                <a:path w="168456" h="10096">
                  <a:moveTo>
                    <a:pt x="168455" y="10095"/>
                  </a:moveTo>
                  <a:lnTo>
                    <a:pt x="130977" y="1762"/>
                  </a:lnTo>
                  <a:lnTo>
                    <a:pt x="73964" y="0"/>
                  </a:lnTo>
                  <a:lnTo>
                    <a:pt x="12975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79238" y="3302625"/>
              <a:ext cx="186687" cy="224422"/>
            </a:xfrm>
            <a:custGeom>
              <a:avLst/>
              <a:gdLst/>
              <a:ahLst/>
              <a:cxnLst/>
              <a:rect l="0" t="0" r="0" b="0"/>
              <a:pathLst>
                <a:path w="186687" h="224422">
                  <a:moveTo>
                    <a:pt x="37943" y="98079"/>
                  </a:moveTo>
                  <a:lnTo>
                    <a:pt x="96560" y="98079"/>
                  </a:lnTo>
                  <a:lnTo>
                    <a:pt x="148394" y="95740"/>
                  </a:lnTo>
                  <a:lnTo>
                    <a:pt x="167361" y="86901"/>
                  </a:lnTo>
                  <a:lnTo>
                    <a:pt x="180470" y="72054"/>
                  </a:lnTo>
                  <a:lnTo>
                    <a:pt x="185603" y="63182"/>
                  </a:lnTo>
                  <a:lnTo>
                    <a:pt x="186686" y="54927"/>
                  </a:lnTo>
                  <a:lnTo>
                    <a:pt x="181650" y="39516"/>
                  </a:lnTo>
                  <a:lnTo>
                    <a:pt x="165661" y="17686"/>
                  </a:lnTo>
                  <a:lnTo>
                    <a:pt x="140517" y="1989"/>
                  </a:lnTo>
                  <a:lnTo>
                    <a:pt x="117847" y="0"/>
                  </a:lnTo>
                  <a:lnTo>
                    <a:pt x="65165" y="8256"/>
                  </a:lnTo>
                  <a:lnTo>
                    <a:pt x="34831" y="23372"/>
                  </a:lnTo>
                  <a:lnTo>
                    <a:pt x="11024" y="48258"/>
                  </a:lnTo>
                  <a:lnTo>
                    <a:pt x="2583" y="73987"/>
                  </a:lnTo>
                  <a:lnTo>
                    <a:pt x="0" y="102579"/>
                  </a:lnTo>
                  <a:lnTo>
                    <a:pt x="10878" y="160456"/>
                  </a:lnTo>
                  <a:lnTo>
                    <a:pt x="23575" y="178835"/>
                  </a:lnTo>
                  <a:lnTo>
                    <a:pt x="60321" y="209697"/>
                  </a:lnTo>
                  <a:lnTo>
                    <a:pt x="86883" y="217877"/>
                  </a:lnTo>
                  <a:lnTo>
                    <a:pt x="132700" y="224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23002" y="3323914"/>
              <a:ext cx="88978" cy="214845"/>
            </a:xfrm>
            <a:custGeom>
              <a:avLst/>
              <a:gdLst/>
              <a:ahLst/>
              <a:cxnLst/>
              <a:rect l="0" t="0" r="0" b="0"/>
              <a:pathLst>
                <a:path w="88978" h="214845">
                  <a:moveTo>
                    <a:pt x="4749" y="87319"/>
                  </a:moveTo>
                  <a:lnTo>
                    <a:pt x="13083" y="124797"/>
                  </a:lnTo>
                  <a:lnTo>
                    <a:pt x="20433" y="176220"/>
                  </a:lnTo>
                  <a:lnTo>
                    <a:pt x="30811" y="214844"/>
                  </a:lnTo>
                  <a:lnTo>
                    <a:pt x="14748" y="151625"/>
                  </a:lnTo>
                  <a:lnTo>
                    <a:pt x="0" y="97997"/>
                  </a:lnTo>
                  <a:lnTo>
                    <a:pt x="6584" y="55763"/>
                  </a:lnTo>
                  <a:lnTo>
                    <a:pt x="9482" y="45224"/>
                  </a:lnTo>
                  <a:lnTo>
                    <a:pt x="22060" y="27276"/>
                  </a:lnTo>
                  <a:lnTo>
                    <a:pt x="40519" y="12670"/>
                  </a:lnTo>
                  <a:lnTo>
                    <a:pt x="72539" y="210"/>
                  </a:lnTo>
                  <a:lnTo>
                    <a:pt x="78018" y="0"/>
                  </a:lnTo>
                  <a:lnTo>
                    <a:pt x="88977" y="3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75150" y="3323998"/>
              <a:ext cx="151704" cy="160935"/>
            </a:xfrm>
            <a:custGeom>
              <a:avLst/>
              <a:gdLst/>
              <a:ahLst/>
              <a:cxnLst/>
              <a:rect l="0" t="0" r="0" b="0"/>
              <a:pathLst>
                <a:path w="151704" h="160935">
                  <a:moveTo>
                    <a:pt x="0" y="108292"/>
                  </a:moveTo>
                  <a:lnTo>
                    <a:pt x="16768" y="102702"/>
                  </a:lnTo>
                  <a:lnTo>
                    <a:pt x="34359" y="103078"/>
                  </a:lnTo>
                  <a:lnTo>
                    <a:pt x="53876" y="104805"/>
                  </a:lnTo>
                  <a:lnTo>
                    <a:pt x="105448" y="93332"/>
                  </a:lnTo>
                  <a:lnTo>
                    <a:pt x="136919" y="77863"/>
                  </a:lnTo>
                  <a:lnTo>
                    <a:pt x="143921" y="69289"/>
                  </a:lnTo>
                  <a:lnTo>
                    <a:pt x="151703" y="47283"/>
                  </a:lnTo>
                  <a:lnTo>
                    <a:pt x="151438" y="37204"/>
                  </a:lnTo>
                  <a:lnTo>
                    <a:pt x="144905" y="19765"/>
                  </a:lnTo>
                  <a:lnTo>
                    <a:pt x="131083" y="7335"/>
                  </a:lnTo>
                  <a:lnTo>
                    <a:pt x="122483" y="2383"/>
                  </a:lnTo>
                  <a:lnTo>
                    <a:pt x="103570" y="0"/>
                  </a:lnTo>
                  <a:lnTo>
                    <a:pt x="62832" y="8002"/>
                  </a:lnTo>
                  <a:lnTo>
                    <a:pt x="37074" y="23074"/>
                  </a:lnTo>
                  <a:lnTo>
                    <a:pt x="14625" y="47947"/>
                  </a:lnTo>
                  <a:lnTo>
                    <a:pt x="6499" y="70554"/>
                  </a:lnTo>
                  <a:lnTo>
                    <a:pt x="4058" y="95029"/>
                  </a:lnTo>
                  <a:lnTo>
                    <a:pt x="6874" y="117605"/>
                  </a:lnTo>
                  <a:lnTo>
                    <a:pt x="15143" y="136217"/>
                  </a:lnTo>
                  <a:lnTo>
                    <a:pt x="20624" y="144456"/>
                  </a:lnTo>
                  <a:lnTo>
                    <a:pt x="28957" y="149949"/>
                  </a:lnTo>
                  <a:lnTo>
                    <a:pt x="61872" y="157679"/>
                  </a:lnTo>
                  <a:lnTo>
                    <a:pt x="105285" y="160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56443" y="3345032"/>
              <a:ext cx="155620" cy="192544"/>
            </a:xfrm>
            <a:custGeom>
              <a:avLst/>
              <a:gdLst/>
              <a:ahLst/>
              <a:cxnLst/>
              <a:rect l="0" t="0" r="0" b="0"/>
              <a:pathLst>
                <a:path w="155620" h="192544">
                  <a:moveTo>
                    <a:pt x="18749" y="45144"/>
                  </a:moveTo>
                  <a:lnTo>
                    <a:pt x="18749" y="103760"/>
                  </a:lnTo>
                  <a:lnTo>
                    <a:pt x="27082" y="163477"/>
                  </a:lnTo>
                  <a:lnTo>
                    <a:pt x="27813" y="176675"/>
                  </a:lnTo>
                  <a:lnTo>
                    <a:pt x="25962" y="183134"/>
                  </a:lnTo>
                  <a:lnTo>
                    <a:pt x="22387" y="185100"/>
                  </a:lnTo>
                  <a:lnTo>
                    <a:pt x="17664" y="184071"/>
                  </a:lnTo>
                  <a:lnTo>
                    <a:pt x="14517" y="177537"/>
                  </a:lnTo>
                  <a:lnTo>
                    <a:pt x="3460" y="120103"/>
                  </a:lnTo>
                  <a:lnTo>
                    <a:pt x="0" y="69742"/>
                  </a:lnTo>
                  <a:lnTo>
                    <a:pt x="3787" y="46717"/>
                  </a:lnTo>
                  <a:lnTo>
                    <a:pt x="12489" y="27906"/>
                  </a:lnTo>
                  <a:lnTo>
                    <a:pt x="18085" y="19614"/>
                  </a:lnTo>
                  <a:lnTo>
                    <a:pt x="33662" y="7281"/>
                  </a:lnTo>
                  <a:lnTo>
                    <a:pt x="42729" y="2354"/>
                  </a:lnTo>
                  <a:lnTo>
                    <a:pt x="65282" y="0"/>
                  </a:lnTo>
                  <a:lnTo>
                    <a:pt x="77847" y="1010"/>
                  </a:lnTo>
                  <a:lnTo>
                    <a:pt x="98046" y="11491"/>
                  </a:lnTo>
                  <a:lnTo>
                    <a:pt x="106709" y="19199"/>
                  </a:lnTo>
                  <a:lnTo>
                    <a:pt x="124489" y="52404"/>
                  </a:lnTo>
                  <a:lnTo>
                    <a:pt x="139808" y="106716"/>
                  </a:lnTo>
                  <a:lnTo>
                    <a:pt x="147167" y="163198"/>
                  </a:lnTo>
                  <a:lnTo>
                    <a:pt x="155619" y="192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80172" y="3148020"/>
              <a:ext cx="26648" cy="347442"/>
            </a:xfrm>
            <a:custGeom>
              <a:avLst/>
              <a:gdLst/>
              <a:ahLst/>
              <a:cxnLst/>
              <a:rect l="0" t="0" r="0" b="0"/>
              <a:pathLst>
                <a:path w="26648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6073" y="137298"/>
                  </a:lnTo>
                  <a:lnTo>
                    <a:pt x="12622" y="192110"/>
                  </a:lnTo>
                  <a:lnTo>
                    <a:pt x="15082" y="244225"/>
                  </a:lnTo>
                  <a:lnTo>
                    <a:pt x="19033" y="301229"/>
                  </a:lnTo>
                  <a:lnTo>
                    <a:pt x="2664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38362" y="327436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4596" y="5590"/>
                  </a:lnTo>
                  <a:lnTo>
                    <a:pt x="142017" y="9553"/>
                  </a:lnTo>
                  <a:lnTo>
                    <a:pt x="91862" y="11409"/>
                  </a:lnTo>
                  <a:lnTo>
                    <a:pt x="35521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71818" y="3161559"/>
              <a:ext cx="171955" cy="354960"/>
            </a:xfrm>
            <a:custGeom>
              <a:avLst/>
              <a:gdLst/>
              <a:ahLst/>
              <a:cxnLst/>
              <a:rect l="0" t="0" r="0" b="0"/>
              <a:pathLst>
                <a:path w="171955" h="354960">
                  <a:moveTo>
                    <a:pt x="98255" y="354959"/>
                  </a:moveTo>
                  <a:lnTo>
                    <a:pt x="82613" y="328572"/>
                  </a:lnTo>
                  <a:lnTo>
                    <a:pt x="57822" y="271646"/>
                  </a:lnTo>
                  <a:lnTo>
                    <a:pt x="35767" y="209875"/>
                  </a:lnTo>
                  <a:lnTo>
                    <a:pt x="17626" y="147987"/>
                  </a:lnTo>
                  <a:lnTo>
                    <a:pt x="0" y="92220"/>
                  </a:lnTo>
                  <a:lnTo>
                    <a:pt x="2333" y="67780"/>
                  </a:lnTo>
                  <a:lnTo>
                    <a:pt x="11169" y="43660"/>
                  </a:lnTo>
                  <a:lnTo>
                    <a:pt x="22895" y="25141"/>
                  </a:lnTo>
                  <a:lnTo>
                    <a:pt x="39026" y="12231"/>
                  </a:lnTo>
                  <a:lnTo>
                    <a:pt x="48240" y="7151"/>
                  </a:lnTo>
                  <a:lnTo>
                    <a:pt x="89154" y="0"/>
                  </a:lnTo>
                  <a:lnTo>
                    <a:pt x="146579" y="5720"/>
                  </a:lnTo>
                  <a:lnTo>
                    <a:pt x="171954" y="7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91088" y="334806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0403" y="16788"/>
                  </a:lnTo>
                  <a:lnTo>
                    <a:pt x="136352" y="23333"/>
                  </a:lnTo>
                  <a:lnTo>
                    <a:pt x="80616" y="29955"/>
                  </a:lnTo>
                  <a:lnTo>
                    <a:pt x="19873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67268" y="3389531"/>
              <a:ext cx="197603" cy="169102"/>
            </a:xfrm>
            <a:custGeom>
              <a:avLst/>
              <a:gdLst/>
              <a:ahLst/>
              <a:cxnLst/>
              <a:rect l="0" t="0" r="0" b="0"/>
              <a:pathLst>
                <a:path w="197603" h="169102">
                  <a:moveTo>
                    <a:pt x="155489" y="95401"/>
                  </a:moveTo>
                  <a:lnTo>
                    <a:pt x="136360" y="42696"/>
                  </a:lnTo>
                  <a:lnTo>
                    <a:pt x="117716" y="19214"/>
                  </a:lnTo>
                  <a:lnTo>
                    <a:pt x="100096" y="4608"/>
                  </a:lnTo>
                  <a:lnTo>
                    <a:pt x="90484" y="948"/>
                  </a:lnTo>
                  <a:lnTo>
                    <a:pt x="70446" y="0"/>
                  </a:lnTo>
                  <a:lnTo>
                    <a:pt x="39434" y="6043"/>
                  </a:lnTo>
                  <a:lnTo>
                    <a:pt x="31326" y="11262"/>
                  </a:lnTo>
                  <a:lnTo>
                    <a:pt x="19196" y="26420"/>
                  </a:lnTo>
                  <a:lnTo>
                    <a:pt x="5791" y="54685"/>
                  </a:lnTo>
                  <a:lnTo>
                    <a:pt x="0" y="90876"/>
                  </a:lnTo>
                  <a:lnTo>
                    <a:pt x="4884" y="114447"/>
                  </a:lnTo>
                  <a:lnTo>
                    <a:pt x="9462" y="125646"/>
                  </a:lnTo>
                  <a:lnTo>
                    <a:pt x="23907" y="141209"/>
                  </a:lnTo>
                  <a:lnTo>
                    <a:pt x="32672" y="146996"/>
                  </a:lnTo>
                  <a:lnTo>
                    <a:pt x="42026" y="148515"/>
                  </a:lnTo>
                  <a:lnTo>
                    <a:pt x="61777" y="143964"/>
                  </a:lnTo>
                  <a:lnTo>
                    <a:pt x="69618" y="138305"/>
                  </a:lnTo>
                  <a:lnTo>
                    <a:pt x="81449" y="122658"/>
                  </a:lnTo>
                  <a:lnTo>
                    <a:pt x="94686" y="94119"/>
                  </a:lnTo>
                  <a:lnTo>
                    <a:pt x="102404" y="52817"/>
                  </a:lnTo>
                  <a:lnTo>
                    <a:pt x="104891" y="52974"/>
                  </a:lnTo>
                  <a:lnTo>
                    <a:pt x="107719" y="56588"/>
                  </a:lnTo>
                  <a:lnTo>
                    <a:pt x="133121" y="116209"/>
                  </a:lnTo>
                  <a:lnTo>
                    <a:pt x="152630" y="142380"/>
                  </a:lnTo>
                  <a:lnTo>
                    <a:pt x="197602" y="169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71647" y="3387232"/>
              <a:ext cx="130095" cy="164809"/>
            </a:xfrm>
            <a:custGeom>
              <a:avLst/>
              <a:gdLst/>
              <a:ahLst/>
              <a:cxnLst/>
              <a:rect l="0" t="0" r="0" b="0"/>
              <a:pathLst>
                <a:path w="130095" h="164809">
                  <a:moveTo>
                    <a:pt x="130094" y="24001"/>
                  </a:moveTo>
                  <a:lnTo>
                    <a:pt x="112114" y="8360"/>
                  </a:lnTo>
                  <a:lnTo>
                    <a:pt x="95196" y="282"/>
                  </a:lnTo>
                  <a:lnTo>
                    <a:pt x="85772" y="0"/>
                  </a:lnTo>
                  <a:lnTo>
                    <a:pt x="65941" y="5924"/>
                  </a:lnTo>
                  <a:lnTo>
                    <a:pt x="35046" y="22414"/>
                  </a:lnTo>
                  <a:lnTo>
                    <a:pt x="20390" y="38504"/>
                  </a:lnTo>
                  <a:lnTo>
                    <a:pt x="1449" y="77428"/>
                  </a:lnTo>
                  <a:lnTo>
                    <a:pt x="0" y="98049"/>
                  </a:lnTo>
                  <a:lnTo>
                    <a:pt x="4424" y="117742"/>
                  </a:lnTo>
                  <a:lnTo>
                    <a:pt x="14189" y="134294"/>
                  </a:lnTo>
                  <a:lnTo>
                    <a:pt x="29448" y="146330"/>
                  </a:lnTo>
                  <a:lnTo>
                    <a:pt x="67839" y="163588"/>
                  </a:lnTo>
                  <a:lnTo>
                    <a:pt x="88386" y="164808"/>
                  </a:lnTo>
                  <a:lnTo>
                    <a:pt x="119565" y="160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467057" y="3179606"/>
              <a:ext cx="29441" cy="326384"/>
            </a:xfrm>
            <a:custGeom>
              <a:avLst/>
              <a:gdLst/>
              <a:ahLst/>
              <a:cxnLst/>
              <a:rect l="0" t="0" r="0" b="0"/>
              <a:pathLst>
                <a:path w="29441" h="326384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80" y="130062"/>
                  </a:lnTo>
                  <a:lnTo>
                    <a:pt x="8663" y="180217"/>
                  </a:lnTo>
                  <a:lnTo>
                    <a:pt x="16541" y="236030"/>
                  </a:lnTo>
                  <a:lnTo>
                    <a:pt x="24033" y="291508"/>
                  </a:lnTo>
                  <a:lnTo>
                    <a:pt x="2944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96497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38570" y="3288184"/>
              <a:ext cx="242156" cy="7236"/>
            </a:xfrm>
            <a:custGeom>
              <a:avLst/>
              <a:gdLst/>
              <a:ahLst/>
              <a:cxnLst/>
              <a:rect l="0" t="0" r="0" b="0"/>
              <a:pathLst>
                <a:path w="242156" h="7236">
                  <a:moveTo>
                    <a:pt x="242155" y="7235"/>
                  </a:moveTo>
                  <a:lnTo>
                    <a:pt x="214599" y="0"/>
                  </a:lnTo>
                  <a:lnTo>
                    <a:pt x="158377" y="477"/>
                  </a:lnTo>
                  <a:lnTo>
                    <a:pt x="101864" y="5900"/>
                  </a:lnTo>
                  <a:lnTo>
                    <a:pt x="46811" y="6972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54352" y="3358590"/>
              <a:ext cx="128918" cy="191591"/>
            </a:xfrm>
            <a:custGeom>
              <a:avLst/>
              <a:gdLst/>
              <a:ahLst/>
              <a:cxnLst/>
              <a:rect l="0" t="0" r="0" b="0"/>
              <a:pathLst>
                <a:path w="128918" h="191591">
                  <a:moveTo>
                    <a:pt x="79016" y="42114"/>
                  </a:moveTo>
                  <a:lnTo>
                    <a:pt x="56658" y="42114"/>
                  </a:lnTo>
                  <a:lnTo>
                    <a:pt x="47733" y="45624"/>
                  </a:lnTo>
                  <a:lnTo>
                    <a:pt x="31577" y="58882"/>
                  </a:lnTo>
                  <a:lnTo>
                    <a:pt x="9328" y="86077"/>
                  </a:lnTo>
                  <a:lnTo>
                    <a:pt x="1250" y="112346"/>
                  </a:lnTo>
                  <a:lnTo>
                    <a:pt x="0" y="141178"/>
                  </a:lnTo>
                  <a:lnTo>
                    <a:pt x="7243" y="165691"/>
                  </a:lnTo>
                  <a:lnTo>
                    <a:pt x="21381" y="182045"/>
                  </a:lnTo>
                  <a:lnTo>
                    <a:pt x="30064" y="188044"/>
                  </a:lnTo>
                  <a:lnTo>
                    <a:pt x="49070" y="191590"/>
                  </a:lnTo>
                  <a:lnTo>
                    <a:pt x="59053" y="190898"/>
                  </a:lnTo>
                  <a:lnTo>
                    <a:pt x="76382" y="183889"/>
                  </a:lnTo>
                  <a:lnTo>
                    <a:pt x="106572" y="160326"/>
                  </a:lnTo>
                  <a:lnTo>
                    <a:pt x="122405" y="134462"/>
                  </a:lnTo>
                  <a:lnTo>
                    <a:pt x="128917" y="98982"/>
                  </a:lnTo>
                  <a:lnTo>
                    <a:pt x="125257" y="64423"/>
                  </a:lnTo>
                  <a:lnTo>
                    <a:pt x="111174" y="31956"/>
                  </a:lnTo>
                  <a:lnTo>
                    <a:pt x="98767" y="16933"/>
                  </a:lnTo>
                  <a:lnTo>
                    <a:pt x="790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707067" y="3284891"/>
              <a:ext cx="94757" cy="226688"/>
            </a:xfrm>
            <a:custGeom>
              <a:avLst/>
              <a:gdLst/>
              <a:ahLst/>
              <a:cxnLst/>
              <a:rect l="0" t="0" r="0" b="0"/>
              <a:pathLst>
                <a:path w="94757" h="226688">
                  <a:moveTo>
                    <a:pt x="0" y="126342"/>
                  </a:moveTo>
                  <a:lnTo>
                    <a:pt x="42662" y="180456"/>
                  </a:lnTo>
                  <a:lnTo>
                    <a:pt x="64709" y="221389"/>
                  </a:lnTo>
                  <a:lnTo>
                    <a:pt x="65366" y="225971"/>
                  </a:lnTo>
                  <a:lnTo>
                    <a:pt x="63465" y="226687"/>
                  </a:lnTo>
                  <a:lnTo>
                    <a:pt x="59858" y="224824"/>
                  </a:lnTo>
                  <a:lnTo>
                    <a:pt x="52730" y="213396"/>
                  </a:lnTo>
                  <a:lnTo>
                    <a:pt x="23260" y="154132"/>
                  </a:lnTo>
                  <a:lnTo>
                    <a:pt x="4970" y="94473"/>
                  </a:lnTo>
                  <a:lnTo>
                    <a:pt x="2209" y="68504"/>
                  </a:lnTo>
                  <a:lnTo>
                    <a:pt x="7221" y="47604"/>
                  </a:lnTo>
                  <a:lnTo>
                    <a:pt x="18417" y="30516"/>
                  </a:lnTo>
                  <a:lnTo>
                    <a:pt x="35092" y="15122"/>
                  </a:lnTo>
                  <a:lnTo>
                    <a:pt x="57321" y="672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69164" y="3335814"/>
              <a:ext cx="169572" cy="243876"/>
            </a:xfrm>
            <a:custGeom>
              <a:avLst/>
              <a:gdLst/>
              <a:ahLst/>
              <a:cxnLst/>
              <a:rect l="0" t="0" r="0" b="0"/>
              <a:pathLst>
                <a:path w="169572" h="243876">
                  <a:moveTo>
                    <a:pt x="127458" y="128061"/>
                  </a:moveTo>
                  <a:lnTo>
                    <a:pt x="133523" y="95609"/>
                  </a:lnTo>
                  <a:lnTo>
                    <a:pt x="130934" y="75034"/>
                  </a:lnTo>
                  <a:lnTo>
                    <a:pt x="117310" y="43719"/>
                  </a:lnTo>
                  <a:lnTo>
                    <a:pt x="98454" y="17803"/>
                  </a:lnTo>
                  <a:lnTo>
                    <a:pt x="72460" y="896"/>
                  </a:lnTo>
                  <a:lnTo>
                    <a:pt x="63886" y="0"/>
                  </a:lnTo>
                  <a:lnTo>
                    <a:pt x="48121" y="5245"/>
                  </a:lnTo>
                  <a:lnTo>
                    <a:pt x="26091" y="21351"/>
                  </a:lnTo>
                  <a:lnTo>
                    <a:pt x="4747" y="52120"/>
                  </a:lnTo>
                  <a:lnTo>
                    <a:pt x="0" y="74422"/>
                  </a:lnTo>
                  <a:lnTo>
                    <a:pt x="6485" y="128514"/>
                  </a:lnTo>
                  <a:lnTo>
                    <a:pt x="15590" y="152049"/>
                  </a:lnTo>
                  <a:lnTo>
                    <a:pt x="21294" y="161601"/>
                  </a:lnTo>
                  <a:lnTo>
                    <a:pt x="36990" y="175333"/>
                  </a:lnTo>
                  <a:lnTo>
                    <a:pt x="46088" y="180633"/>
                  </a:lnTo>
                  <a:lnTo>
                    <a:pt x="54494" y="181826"/>
                  </a:lnTo>
                  <a:lnTo>
                    <a:pt x="70072" y="176913"/>
                  </a:lnTo>
                  <a:lnTo>
                    <a:pt x="81676" y="160692"/>
                  </a:lnTo>
                  <a:lnTo>
                    <a:pt x="98657" y="117739"/>
                  </a:lnTo>
                  <a:lnTo>
                    <a:pt x="102408" y="114161"/>
                  </a:lnTo>
                  <a:lnTo>
                    <a:pt x="106078" y="115285"/>
                  </a:lnTo>
                  <a:lnTo>
                    <a:pt x="109695" y="119544"/>
                  </a:lnTo>
                  <a:lnTo>
                    <a:pt x="130948" y="180341"/>
                  </a:lnTo>
                  <a:lnTo>
                    <a:pt x="156845" y="221846"/>
                  </a:lnTo>
                  <a:lnTo>
                    <a:pt x="169571" y="243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38735" y="3579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150622" y="3363995"/>
              <a:ext cx="116142" cy="403531"/>
            </a:xfrm>
            <a:custGeom>
              <a:avLst/>
              <a:gdLst/>
              <a:ahLst/>
              <a:cxnLst/>
              <a:rect l="0" t="0" r="0" b="0"/>
              <a:pathLst>
                <a:path w="116142" h="403531">
                  <a:moveTo>
                    <a:pt x="30228" y="131466"/>
                  </a:moveTo>
                  <a:lnTo>
                    <a:pt x="30228" y="185610"/>
                  </a:lnTo>
                  <a:lnTo>
                    <a:pt x="35817" y="246146"/>
                  </a:lnTo>
                  <a:lnTo>
                    <a:pt x="39293" y="297116"/>
                  </a:lnTo>
                  <a:lnTo>
                    <a:pt x="45912" y="349264"/>
                  </a:lnTo>
                  <a:lnTo>
                    <a:pt x="49053" y="402692"/>
                  </a:lnTo>
                  <a:lnTo>
                    <a:pt x="47457" y="403530"/>
                  </a:lnTo>
                  <a:lnTo>
                    <a:pt x="45223" y="400579"/>
                  </a:lnTo>
                  <a:lnTo>
                    <a:pt x="38225" y="338191"/>
                  </a:lnTo>
                  <a:lnTo>
                    <a:pt x="32597" y="288254"/>
                  </a:lnTo>
                  <a:lnTo>
                    <a:pt x="27810" y="239533"/>
                  </a:lnTo>
                  <a:lnTo>
                    <a:pt x="18983" y="192342"/>
                  </a:lnTo>
                  <a:lnTo>
                    <a:pt x="5519" y="129583"/>
                  </a:lnTo>
                  <a:lnTo>
                    <a:pt x="0" y="72125"/>
                  </a:lnTo>
                  <a:lnTo>
                    <a:pt x="1384" y="32125"/>
                  </a:lnTo>
                  <a:lnTo>
                    <a:pt x="10000" y="12835"/>
                  </a:lnTo>
                  <a:lnTo>
                    <a:pt x="17912" y="6755"/>
                  </a:lnTo>
                  <a:lnTo>
                    <a:pt x="39182" y="0"/>
                  </a:lnTo>
                  <a:lnTo>
                    <a:pt x="50235" y="1708"/>
                  </a:lnTo>
                  <a:lnTo>
                    <a:pt x="71875" y="12964"/>
                  </a:lnTo>
                  <a:lnTo>
                    <a:pt x="98200" y="39032"/>
                  </a:lnTo>
                  <a:lnTo>
                    <a:pt x="115228" y="68983"/>
                  </a:lnTo>
                  <a:lnTo>
                    <a:pt x="116141" y="78112"/>
                  </a:lnTo>
                  <a:lnTo>
                    <a:pt x="110915" y="94495"/>
                  </a:lnTo>
                  <a:lnTo>
                    <a:pt x="97674" y="106455"/>
                  </a:lnTo>
                  <a:lnTo>
                    <a:pt x="89230" y="111283"/>
                  </a:lnTo>
                  <a:lnTo>
                    <a:pt x="67369" y="113527"/>
                  </a:lnTo>
                  <a:lnTo>
                    <a:pt x="30228" y="110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97139" y="3347746"/>
              <a:ext cx="93020" cy="369253"/>
            </a:xfrm>
            <a:custGeom>
              <a:avLst/>
              <a:gdLst/>
              <a:ahLst/>
              <a:cxnLst/>
              <a:rect l="0" t="0" r="0" b="0"/>
              <a:pathLst>
                <a:path w="93020" h="369253">
                  <a:moveTo>
                    <a:pt x="10053" y="84544"/>
                  </a:moveTo>
                  <a:lnTo>
                    <a:pt x="15642" y="143161"/>
                  </a:lnTo>
                  <a:lnTo>
                    <a:pt x="20775" y="203401"/>
                  </a:lnTo>
                  <a:lnTo>
                    <a:pt x="31841" y="260880"/>
                  </a:lnTo>
                  <a:lnTo>
                    <a:pt x="41855" y="312267"/>
                  </a:lnTo>
                  <a:lnTo>
                    <a:pt x="46414" y="341342"/>
                  </a:lnTo>
                  <a:lnTo>
                    <a:pt x="44541" y="365962"/>
                  </a:lnTo>
                  <a:lnTo>
                    <a:pt x="42403" y="369252"/>
                  </a:lnTo>
                  <a:lnTo>
                    <a:pt x="39808" y="366766"/>
                  </a:lnTo>
                  <a:lnTo>
                    <a:pt x="27239" y="329154"/>
                  </a:lnTo>
                  <a:lnTo>
                    <a:pt x="20727" y="275495"/>
                  </a:lnTo>
                  <a:lnTo>
                    <a:pt x="13735" y="226780"/>
                  </a:lnTo>
                  <a:lnTo>
                    <a:pt x="9974" y="176471"/>
                  </a:lnTo>
                  <a:lnTo>
                    <a:pt x="1935" y="116957"/>
                  </a:lnTo>
                  <a:lnTo>
                    <a:pt x="0" y="60141"/>
                  </a:lnTo>
                  <a:lnTo>
                    <a:pt x="5974" y="35094"/>
                  </a:lnTo>
                  <a:lnTo>
                    <a:pt x="10844" y="23501"/>
                  </a:lnTo>
                  <a:lnTo>
                    <a:pt x="25612" y="7501"/>
                  </a:lnTo>
                  <a:lnTo>
                    <a:pt x="34464" y="1596"/>
                  </a:lnTo>
                  <a:lnTo>
                    <a:pt x="42704" y="0"/>
                  </a:lnTo>
                  <a:lnTo>
                    <a:pt x="50538" y="1275"/>
                  </a:lnTo>
                  <a:lnTo>
                    <a:pt x="65480" y="8931"/>
                  </a:lnTo>
                  <a:lnTo>
                    <a:pt x="79921" y="20132"/>
                  </a:lnTo>
                  <a:lnTo>
                    <a:pt x="87898" y="39149"/>
                  </a:lnTo>
                  <a:lnTo>
                    <a:pt x="93019" y="89485"/>
                  </a:lnTo>
                  <a:lnTo>
                    <a:pt x="88318" y="125002"/>
                  </a:lnTo>
                  <a:lnTo>
                    <a:pt x="83286" y="133743"/>
                  </a:lnTo>
                  <a:lnTo>
                    <a:pt x="68337" y="146574"/>
                  </a:lnTo>
                  <a:lnTo>
                    <a:pt x="60607" y="149294"/>
                  </a:lnTo>
                  <a:lnTo>
                    <a:pt x="31110" y="147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01948" y="3316332"/>
              <a:ext cx="157929" cy="189658"/>
            </a:xfrm>
            <a:custGeom>
              <a:avLst/>
              <a:gdLst/>
              <a:ahLst/>
              <a:cxnLst/>
              <a:rect l="0" t="0" r="0" b="0"/>
              <a:pathLst>
                <a:path w="157929" h="189658">
                  <a:moveTo>
                    <a:pt x="0" y="115958"/>
                  </a:moveTo>
                  <a:lnTo>
                    <a:pt x="42692" y="112838"/>
                  </a:lnTo>
                  <a:lnTo>
                    <a:pt x="105336" y="94627"/>
                  </a:lnTo>
                  <a:lnTo>
                    <a:pt x="115847" y="91209"/>
                  </a:lnTo>
                  <a:lnTo>
                    <a:pt x="124025" y="84251"/>
                  </a:lnTo>
                  <a:lnTo>
                    <a:pt x="136231" y="64041"/>
                  </a:lnTo>
                  <a:lnTo>
                    <a:pt x="137613" y="53271"/>
                  </a:lnTo>
                  <a:lnTo>
                    <a:pt x="132911" y="31945"/>
                  </a:lnTo>
                  <a:lnTo>
                    <a:pt x="119904" y="13888"/>
                  </a:lnTo>
                  <a:lnTo>
                    <a:pt x="111521" y="5797"/>
                  </a:lnTo>
                  <a:lnTo>
                    <a:pt x="102423" y="1573"/>
                  </a:lnTo>
                  <a:lnTo>
                    <a:pt x="82955" y="0"/>
                  </a:lnTo>
                  <a:lnTo>
                    <a:pt x="52266" y="5691"/>
                  </a:lnTo>
                  <a:lnTo>
                    <a:pt x="26535" y="20375"/>
                  </a:lnTo>
                  <a:lnTo>
                    <a:pt x="14523" y="39162"/>
                  </a:lnTo>
                  <a:lnTo>
                    <a:pt x="7625" y="61939"/>
                  </a:lnTo>
                  <a:lnTo>
                    <a:pt x="10318" y="94493"/>
                  </a:lnTo>
                  <a:lnTo>
                    <a:pt x="15504" y="115777"/>
                  </a:lnTo>
                  <a:lnTo>
                    <a:pt x="31067" y="133815"/>
                  </a:lnTo>
                  <a:lnTo>
                    <a:pt x="86378" y="175728"/>
                  </a:lnTo>
                  <a:lnTo>
                    <a:pt x="107411" y="183467"/>
                  </a:lnTo>
                  <a:lnTo>
                    <a:pt x="157928" y="189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564198" y="3323842"/>
              <a:ext cx="174663" cy="203205"/>
            </a:xfrm>
            <a:custGeom>
              <a:avLst/>
              <a:gdLst/>
              <a:ahLst/>
              <a:cxnLst/>
              <a:rect l="0" t="0" r="0" b="0"/>
              <a:pathLst>
                <a:path w="174663" h="203205">
                  <a:moveTo>
                    <a:pt x="132548" y="87391"/>
                  </a:moveTo>
                  <a:lnTo>
                    <a:pt x="138137" y="70623"/>
                  </a:lnTo>
                  <a:lnTo>
                    <a:pt x="134642" y="53032"/>
                  </a:lnTo>
                  <a:lnTo>
                    <a:pt x="119520" y="26518"/>
                  </a:lnTo>
                  <a:lnTo>
                    <a:pt x="105701" y="12373"/>
                  </a:lnTo>
                  <a:lnTo>
                    <a:pt x="87860" y="2187"/>
                  </a:lnTo>
                  <a:lnTo>
                    <a:pt x="68234" y="0"/>
                  </a:lnTo>
                  <a:lnTo>
                    <a:pt x="48981" y="4097"/>
                  </a:lnTo>
                  <a:lnTo>
                    <a:pt x="32627" y="13717"/>
                  </a:lnTo>
                  <a:lnTo>
                    <a:pt x="10265" y="43465"/>
                  </a:lnTo>
                  <a:lnTo>
                    <a:pt x="0" y="81914"/>
                  </a:lnTo>
                  <a:lnTo>
                    <a:pt x="2547" y="117354"/>
                  </a:lnTo>
                  <a:lnTo>
                    <a:pt x="16300" y="150081"/>
                  </a:lnTo>
                  <a:lnTo>
                    <a:pt x="24634" y="157261"/>
                  </a:lnTo>
                  <a:lnTo>
                    <a:pt x="46371" y="165238"/>
                  </a:lnTo>
                  <a:lnTo>
                    <a:pt x="56380" y="163855"/>
                  </a:lnTo>
                  <a:lnTo>
                    <a:pt x="73739" y="152960"/>
                  </a:lnTo>
                  <a:lnTo>
                    <a:pt x="96665" y="127096"/>
                  </a:lnTo>
                  <a:lnTo>
                    <a:pt x="104901" y="104258"/>
                  </a:lnTo>
                  <a:lnTo>
                    <a:pt x="107098" y="91616"/>
                  </a:lnTo>
                  <a:lnTo>
                    <a:pt x="109732" y="87868"/>
                  </a:lnTo>
                  <a:lnTo>
                    <a:pt x="112658" y="90049"/>
                  </a:lnTo>
                  <a:lnTo>
                    <a:pt x="141715" y="151333"/>
                  </a:lnTo>
                  <a:lnTo>
                    <a:pt x="174662" y="203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762491" y="3323966"/>
              <a:ext cx="71126" cy="170869"/>
            </a:xfrm>
            <a:custGeom>
              <a:avLst/>
              <a:gdLst/>
              <a:ahLst/>
              <a:cxnLst/>
              <a:rect l="0" t="0" r="0" b="0"/>
              <a:pathLst>
                <a:path w="71126" h="170869">
                  <a:moveTo>
                    <a:pt x="39540" y="34624"/>
                  </a:moveTo>
                  <a:lnTo>
                    <a:pt x="28361" y="51392"/>
                  </a:lnTo>
                  <a:lnTo>
                    <a:pt x="21410" y="84176"/>
                  </a:lnTo>
                  <a:lnTo>
                    <a:pt x="27467" y="137176"/>
                  </a:lnTo>
                  <a:lnTo>
                    <a:pt x="33394" y="164821"/>
                  </a:lnTo>
                  <a:lnTo>
                    <a:pt x="33103" y="170555"/>
                  </a:lnTo>
                  <a:lnTo>
                    <a:pt x="30570" y="170868"/>
                  </a:lnTo>
                  <a:lnTo>
                    <a:pt x="26540" y="167567"/>
                  </a:lnTo>
                  <a:lnTo>
                    <a:pt x="11669" y="137054"/>
                  </a:lnTo>
                  <a:lnTo>
                    <a:pt x="2166" y="106308"/>
                  </a:lnTo>
                  <a:lnTo>
                    <a:pt x="0" y="69252"/>
                  </a:lnTo>
                  <a:lnTo>
                    <a:pt x="3640" y="46505"/>
                  </a:lnTo>
                  <a:lnTo>
                    <a:pt x="12276" y="27817"/>
                  </a:lnTo>
                  <a:lnTo>
                    <a:pt x="17854" y="19557"/>
                  </a:lnTo>
                  <a:lnTo>
                    <a:pt x="33411" y="7261"/>
                  </a:lnTo>
                  <a:lnTo>
                    <a:pt x="49685" y="236"/>
                  </a:lnTo>
                  <a:lnTo>
                    <a:pt x="55662" y="0"/>
                  </a:lnTo>
                  <a:lnTo>
                    <a:pt x="71125" y="3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899236" y="3348062"/>
              <a:ext cx="155617" cy="218281"/>
            </a:xfrm>
            <a:custGeom>
              <a:avLst/>
              <a:gdLst/>
              <a:ahLst/>
              <a:cxnLst/>
              <a:rect l="0" t="0" r="0" b="0"/>
              <a:pathLst>
                <a:path w="155617" h="218281">
                  <a:moveTo>
                    <a:pt x="102837" y="0"/>
                  </a:moveTo>
                  <a:lnTo>
                    <a:pt x="48962" y="19128"/>
                  </a:lnTo>
                  <a:lnTo>
                    <a:pt x="19413" y="37773"/>
                  </a:lnTo>
                  <a:lnTo>
                    <a:pt x="2978" y="55392"/>
                  </a:lnTo>
                  <a:lnTo>
                    <a:pt x="0" y="63834"/>
                  </a:lnTo>
                  <a:lnTo>
                    <a:pt x="354" y="71802"/>
                  </a:lnTo>
                  <a:lnTo>
                    <a:pt x="2929" y="79453"/>
                  </a:lnTo>
                  <a:lnTo>
                    <a:pt x="15149" y="91075"/>
                  </a:lnTo>
                  <a:lnTo>
                    <a:pt x="33449" y="98969"/>
                  </a:lnTo>
                  <a:lnTo>
                    <a:pt x="91258" y="110042"/>
                  </a:lnTo>
                  <a:lnTo>
                    <a:pt x="133044" y="131484"/>
                  </a:lnTo>
                  <a:lnTo>
                    <a:pt x="149797" y="144615"/>
                  </a:lnTo>
                  <a:lnTo>
                    <a:pt x="154031" y="152562"/>
                  </a:lnTo>
                  <a:lnTo>
                    <a:pt x="155616" y="170751"/>
                  </a:lnTo>
                  <a:lnTo>
                    <a:pt x="152061" y="179344"/>
                  </a:lnTo>
                  <a:lnTo>
                    <a:pt x="138752" y="195132"/>
                  </a:lnTo>
                  <a:lnTo>
                    <a:pt x="111528" y="211585"/>
                  </a:lnTo>
                  <a:lnTo>
                    <a:pt x="70057" y="218280"/>
                  </a:lnTo>
                  <a:lnTo>
                    <a:pt x="808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10096829" y="353757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1200445" y="3741579"/>
            <a:ext cx="777438" cy="1078522"/>
          </a:xfrm>
          <a:custGeom>
            <a:avLst/>
            <a:gdLst/>
            <a:ahLst/>
            <a:cxnLst/>
            <a:rect l="0" t="0" r="0" b="0"/>
            <a:pathLst>
              <a:path w="777438" h="1078522">
                <a:moveTo>
                  <a:pt x="368301" y="27623"/>
                </a:moveTo>
                <a:lnTo>
                  <a:pt x="304873" y="45581"/>
                </a:lnTo>
                <a:lnTo>
                  <a:pt x="246864" y="68361"/>
                </a:lnTo>
                <a:lnTo>
                  <a:pt x="184808" y="108529"/>
                </a:lnTo>
                <a:lnTo>
                  <a:pt x="122588" y="169378"/>
                </a:lnTo>
                <a:lnTo>
                  <a:pt x="83329" y="221913"/>
                </a:lnTo>
                <a:lnTo>
                  <a:pt x="52957" y="277091"/>
                </a:lnTo>
                <a:lnTo>
                  <a:pt x="28457" y="338597"/>
                </a:lnTo>
                <a:lnTo>
                  <a:pt x="15052" y="390904"/>
                </a:lnTo>
                <a:lnTo>
                  <a:pt x="4841" y="451507"/>
                </a:lnTo>
                <a:lnTo>
                  <a:pt x="2042" y="497165"/>
                </a:lnTo>
                <a:lnTo>
                  <a:pt x="798" y="541635"/>
                </a:lnTo>
                <a:lnTo>
                  <a:pt x="246" y="585965"/>
                </a:lnTo>
                <a:lnTo>
                  <a:pt x="0" y="632964"/>
                </a:lnTo>
                <a:lnTo>
                  <a:pt x="3010" y="678029"/>
                </a:lnTo>
                <a:lnTo>
                  <a:pt x="8162" y="736622"/>
                </a:lnTo>
                <a:lnTo>
                  <a:pt x="15492" y="792753"/>
                </a:lnTo>
                <a:lnTo>
                  <a:pt x="29375" y="850937"/>
                </a:lnTo>
                <a:lnTo>
                  <a:pt x="60857" y="913524"/>
                </a:lnTo>
                <a:lnTo>
                  <a:pt x="93102" y="965650"/>
                </a:lnTo>
                <a:lnTo>
                  <a:pt x="127937" y="1015418"/>
                </a:lnTo>
                <a:lnTo>
                  <a:pt x="187357" y="1058243"/>
                </a:lnTo>
                <a:lnTo>
                  <a:pt x="210672" y="1070593"/>
                </a:lnTo>
                <a:lnTo>
                  <a:pt x="263768" y="1078521"/>
                </a:lnTo>
                <a:lnTo>
                  <a:pt x="319316" y="1074498"/>
                </a:lnTo>
                <a:lnTo>
                  <a:pt x="375349" y="1054032"/>
                </a:lnTo>
                <a:lnTo>
                  <a:pt x="431477" y="1027460"/>
                </a:lnTo>
                <a:lnTo>
                  <a:pt x="476447" y="999681"/>
                </a:lnTo>
                <a:lnTo>
                  <a:pt x="533532" y="952044"/>
                </a:lnTo>
                <a:lnTo>
                  <a:pt x="585855" y="895999"/>
                </a:lnTo>
                <a:lnTo>
                  <a:pt x="622858" y="855359"/>
                </a:lnTo>
                <a:lnTo>
                  <a:pt x="660602" y="793773"/>
                </a:lnTo>
                <a:lnTo>
                  <a:pt x="676007" y="767017"/>
                </a:lnTo>
                <a:lnTo>
                  <a:pt x="707866" y="714197"/>
                </a:lnTo>
                <a:lnTo>
                  <a:pt x="729204" y="659625"/>
                </a:lnTo>
                <a:lnTo>
                  <a:pt x="750939" y="600466"/>
                </a:lnTo>
                <a:lnTo>
                  <a:pt x="763865" y="549734"/>
                </a:lnTo>
                <a:lnTo>
                  <a:pt x="773934" y="496487"/>
                </a:lnTo>
                <a:lnTo>
                  <a:pt x="777437" y="437947"/>
                </a:lnTo>
                <a:lnTo>
                  <a:pt x="777305" y="381867"/>
                </a:lnTo>
                <a:lnTo>
                  <a:pt x="771547" y="322487"/>
                </a:lnTo>
                <a:lnTo>
                  <a:pt x="768151" y="269668"/>
                </a:lnTo>
                <a:lnTo>
                  <a:pt x="753996" y="212955"/>
                </a:lnTo>
                <a:lnTo>
                  <a:pt x="735655" y="163254"/>
                </a:lnTo>
                <a:lnTo>
                  <a:pt x="712283" y="114603"/>
                </a:lnTo>
                <a:lnTo>
                  <a:pt x="672944" y="61832"/>
                </a:lnTo>
                <a:lnTo>
                  <a:pt x="630208" y="33254"/>
                </a:lnTo>
                <a:lnTo>
                  <a:pt x="574800" y="9411"/>
                </a:lnTo>
                <a:lnTo>
                  <a:pt x="525022" y="0"/>
                </a:lnTo>
                <a:lnTo>
                  <a:pt x="479467" y="331"/>
                </a:lnTo>
                <a:lnTo>
                  <a:pt x="421455" y="5334"/>
                </a:lnTo>
                <a:lnTo>
                  <a:pt x="382100" y="11790"/>
                </a:lnTo>
                <a:lnTo>
                  <a:pt x="326617" y="36182"/>
                </a:lnTo>
                <a:lnTo>
                  <a:pt x="284073" y="592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4108010" y="3641231"/>
            <a:ext cx="649156" cy="671325"/>
          </a:xfrm>
          <a:custGeom>
            <a:avLst/>
            <a:gdLst/>
            <a:ahLst/>
            <a:cxnLst/>
            <a:rect l="0" t="0" r="0" b="0"/>
            <a:pathLst>
              <a:path w="649156" h="671325">
                <a:moveTo>
                  <a:pt x="492943" y="33214"/>
                </a:moveTo>
                <a:lnTo>
                  <a:pt x="476176" y="27625"/>
                </a:lnTo>
                <a:lnTo>
                  <a:pt x="443391" y="29739"/>
                </a:lnTo>
                <a:lnTo>
                  <a:pt x="384945" y="47329"/>
                </a:lnTo>
                <a:lnTo>
                  <a:pt x="330970" y="72527"/>
                </a:lnTo>
                <a:lnTo>
                  <a:pt x="269579" y="101794"/>
                </a:lnTo>
                <a:lnTo>
                  <a:pt x="215245" y="133978"/>
                </a:lnTo>
                <a:lnTo>
                  <a:pt x="153777" y="181405"/>
                </a:lnTo>
                <a:lnTo>
                  <a:pt x="105023" y="228473"/>
                </a:lnTo>
                <a:lnTo>
                  <a:pt x="59294" y="291508"/>
                </a:lnTo>
                <a:lnTo>
                  <a:pt x="32222" y="340203"/>
                </a:lnTo>
                <a:lnTo>
                  <a:pt x="7703" y="403470"/>
                </a:lnTo>
                <a:lnTo>
                  <a:pt x="0" y="461027"/>
                </a:lnTo>
                <a:lnTo>
                  <a:pt x="1005" y="502215"/>
                </a:lnTo>
                <a:lnTo>
                  <a:pt x="27486" y="564599"/>
                </a:lnTo>
                <a:lnTo>
                  <a:pt x="68408" y="618196"/>
                </a:lnTo>
                <a:lnTo>
                  <a:pt x="100563" y="640030"/>
                </a:lnTo>
                <a:lnTo>
                  <a:pt x="154520" y="659963"/>
                </a:lnTo>
                <a:lnTo>
                  <a:pt x="203286" y="670344"/>
                </a:lnTo>
                <a:lnTo>
                  <a:pt x="265928" y="671324"/>
                </a:lnTo>
                <a:lnTo>
                  <a:pt x="323968" y="660599"/>
                </a:lnTo>
                <a:lnTo>
                  <a:pt x="374506" y="650645"/>
                </a:lnTo>
                <a:lnTo>
                  <a:pt x="426525" y="629108"/>
                </a:lnTo>
                <a:lnTo>
                  <a:pt x="485759" y="591559"/>
                </a:lnTo>
                <a:lnTo>
                  <a:pt x="541318" y="541948"/>
                </a:lnTo>
                <a:lnTo>
                  <a:pt x="585687" y="480322"/>
                </a:lnTo>
                <a:lnTo>
                  <a:pt x="610630" y="429163"/>
                </a:lnTo>
                <a:lnTo>
                  <a:pt x="636899" y="365713"/>
                </a:lnTo>
                <a:lnTo>
                  <a:pt x="644661" y="337749"/>
                </a:lnTo>
                <a:lnTo>
                  <a:pt x="649031" y="282544"/>
                </a:lnTo>
                <a:lnTo>
                  <a:pt x="649155" y="222904"/>
                </a:lnTo>
                <a:lnTo>
                  <a:pt x="642303" y="167667"/>
                </a:lnTo>
                <a:lnTo>
                  <a:pt x="631695" y="117766"/>
                </a:lnTo>
                <a:lnTo>
                  <a:pt x="595472" y="59022"/>
                </a:lnTo>
                <a:lnTo>
                  <a:pt x="565826" y="24094"/>
                </a:lnTo>
                <a:lnTo>
                  <a:pt x="538983" y="8493"/>
                </a:lnTo>
                <a:lnTo>
                  <a:pt x="506387" y="0"/>
                </a:lnTo>
                <a:lnTo>
                  <a:pt x="452083" y="1796"/>
                </a:lnTo>
                <a:lnTo>
                  <a:pt x="397394" y="12883"/>
                </a:lnTo>
                <a:lnTo>
                  <a:pt x="358958" y="26020"/>
                </a:lnTo>
                <a:lnTo>
                  <a:pt x="325342" y="47850"/>
                </a:lnTo>
                <a:lnTo>
                  <a:pt x="271845" y="858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2369528" y="4656428"/>
            <a:ext cx="2884193" cy="807863"/>
            <a:chOff x="2369528" y="4656428"/>
            <a:chExt cx="2884193" cy="807863"/>
          </a:xfrm>
        </p:grpSpPr>
        <p:sp>
          <p:nvSpPr>
            <p:cNvPr id="143" name="Freeform 142"/>
            <p:cNvSpPr/>
            <p:nvPr/>
          </p:nvSpPr>
          <p:spPr>
            <a:xfrm>
              <a:off x="2463668" y="4958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369528" y="4905194"/>
              <a:ext cx="336296" cy="519697"/>
            </a:xfrm>
            <a:custGeom>
              <a:avLst/>
              <a:gdLst/>
              <a:ahLst/>
              <a:cxnLst/>
              <a:rect l="0" t="0" r="0" b="0"/>
              <a:pathLst>
                <a:path w="336296" h="519697">
                  <a:moveTo>
                    <a:pt x="73083" y="1085"/>
                  </a:moveTo>
                  <a:lnTo>
                    <a:pt x="61905" y="12264"/>
                  </a:lnTo>
                  <a:lnTo>
                    <a:pt x="41874" y="71866"/>
                  </a:lnTo>
                  <a:lnTo>
                    <a:pt x="24000" y="127043"/>
                  </a:lnTo>
                  <a:lnTo>
                    <a:pt x="6409" y="180019"/>
                  </a:lnTo>
                  <a:lnTo>
                    <a:pt x="4067" y="182376"/>
                  </a:lnTo>
                  <a:lnTo>
                    <a:pt x="2506" y="179268"/>
                  </a:lnTo>
                  <a:lnTo>
                    <a:pt x="0" y="140657"/>
                  </a:lnTo>
                  <a:lnTo>
                    <a:pt x="10918" y="85669"/>
                  </a:lnTo>
                  <a:lnTo>
                    <a:pt x="18548" y="65584"/>
                  </a:lnTo>
                  <a:lnTo>
                    <a:pt x="37167" y="41123"/>
                  </a:lnTo>
                  <a:lnTo>
                    <a:pt x="84428" y="4784"/>
                  </a:lnTo>
                  <a:lnTo>
                    <a:pt x="108151" y="0"/>
                  </a:lnTo>
                  <a:lnTo>
                    <a:pt x="133122" y="2943"/>
                  </a:lnTo>
                  <a:lnTo>
                    <a:pt x="166912" y="18923"/>
                  </a:lnTo>
                  <a:lnTo>
                    <a:pt x="196810" y="45365"/>
                  </a:lnTo>
                  <a:lnTo>
                    <a:pt x="209181" y="65219"/>
                  </a:lnTo>
                  <a:lnTo>
                    <a:pt x="226655" y="123371"/>
                  </a:lnTo>
                  <a:lnTo>
                    <a:pt x="236609" y="175099"/>
                  </a:lnTo>
                  <a:lnTo>
                    <a:pt x="240078" y="233189"/>
                  </a:lnTo>
                  <a:lnTo>
                    <a:pt x="239936" y="289136"/>
                  </a:lnTo>
                  <a:lnTo>
                    <a:pt x="233005" y="346137"/>
                  </a:lnTo>
                  <a:lnTo>
                    <a:pt x="217063" y="404856"/>
                  </a:lnTo>
                  <a:lnTo>
                    <a:pt x="198412" y="445545"/>
                  </a:lnTo>
                  <a:lnTo>
                    <a:pt x="171149" y="485843"/>
                  </a:lnTo>
                  <a:lnTo>
                    <a:pt x="150983" y="500413"/>
                  </a:lnTo>
                  <a:lnTo>
                    <a:pt x="105498" y="519298"/>
                  </a:lnTo>
                  <a:lnTo>
                    <a:pt x="94693" y="519696"/>
                  </a:lnTo>
                  <a:lnTo>
                    <a:pt x="73329" y="513899"/>
                  </a:lnTo>
                  <a:lnTo>
                    <a:pt x="55255" y="500404"/>
                  </a:lnTo>
                  <a:lnTo>
                    <a:pt x="40593" y="482708"/>
                  </a:lnTo>
                  <a:lnTo>
                    <a:pt x="30177" y="463144"/>
                  </a:lnTo>
                  <a:lnTo>
                    <a:pt x="23325" y="426811"/>
                  </a:lnTo>
                  <a:lnTo>
                    <a:pt x="27962" y="403206"/>
                  </a:lnTo>
                  <a:lnTo>
                    <a:pt x="32474" y="391998"/>
                  </a:lnTo>
                  <a:lnTo>
                    <a:pt x="40161" y="383357"/>
                  </a:lnTo>
                  <a:lnTo>
                    <a:pt x="61181" y="370635"/>
                  </a:lnTo>
                  <a:lnTo>
                    <a:pt x="83001" y="367321"/>
                  </a:lnTo>
                  <a:lnTo>
                    <a:pt x="144579" y="377691"/>
                  </a:lnTo>
                  <a:lnTo>
                    <a:pt x="199683" y="393975"/>
                  </a:lnTo>
                  <a:lnTo>
                    <a:pt x="255628" y="413785"/>
                  </a:lnTo>
                  <a:lnTo>
                    <a:pt x="316415" y="424234"/>
                  </a:lnTo>
                  <a:lnTo>
                    <a:pt x="336295" y="432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57092" y="4656428"/>
              <a:ext cx="222595" cy="232552"/>
            </a:xfrm>
            <a:custGeom>
              <a:avLst/>
              <a:gdLst/>
              <a:ahLst/>
              <a:cxnLst/>
              <a:rect l="0" t="0" r="0" b="0"/>
              <a:pathLst>
                <a:path w="222595" h="232552">
                  <a:moveTo>
                    <a:pt x="53975" y="18225"/>
                  </a:moveTo>
                  <a:lnTo>
                    <a:pt x="11313" y="79098"/>
                  </a:lnTo>
                  <a:lnTo>
                    <a:pt x="4477" y="86883"/>
                  </a:lnTo>
                  <a:lnTo>
                    <a:pt x="1089" y="87393"/>
                  </a:lnTo>
                  <a:lnTo>
                    <a:pt x="0" y="83054"/>
                  </a:lnTo>
                  <a:lnTo>
                    <a:pt x="444" y="75483"/>
                  </a:lnTo>
                  <a:lnTo>
                    <a:pt x="12248" y="48058"/>
                  </a:lnTo>
                  <a:lnTo>
                    <a:pt x="30360" y="31094"/>
                  </a:lnTo>
                  <a:lnTo>
                    <a:pt x="74527" y="6729"/>
                  </a:lnTo>
                  <a:lnTo>
                    <a:pt x="112057" y="0"/>
                  </a:lnTo>
                  <a:lnTo>
                    <a:pt x="123112" y="2566"/>
                  </a:lnTo>
                  <a:lnTo>
                    <a:pt x="141634" y="14774"/>
                  </a:lnTo>
                  <a:lnTo>
                    <a:pt x="146340" y="22944"/>
                  </a:lnTo>
                  <a:lnTo>
                    <a:pt x="148448" y="41379"/>
                  </a:lnTo>
                  <a:lnTo>
                    <a:pt x="143058" y="71488"/>
                  </a:lnTo>
                  <a:lnTo>
                    <a:pt x="128463" y="97047"/>
                  </a:lnTo>
                  <a:lnTo>
                    <a:pt x="112817" y="109019"/>
                  </a:lnTo>
                  <a:lnTo>
                    <a:pt x="103732" y="113849"/>
                  </a:lnTo>
                  <a:lnTo>
                    <a:pt x="100014" y="114729"/>
                  </a:lnTo>
                  <a:lnTo>
                    <a:pt x="99876" y="112977"/>
                  </a:lnTo>
                  <a:lnTo>
                    <a:pt x="102123" y="109469"/>
                  </a:lnTo>
                  <a:lnTo>
                    <a:pt x="117098" y="105571"/>
                  </a:lnTo>
                  <a:lnTo>
                    <a:pt x="138182" y="105008"/>
                  </a:lnTo>
                  <a:lnTo>
                    <a:pt x="190843" y="117289"/>
                  </a:lnTo>
                  <a:lnTo>
                    <a:pt x="208782" y="130103"/>
                  </a:lnTo>
                  <a:lnTo>
                    <a:pt x="216841" y="138434"/>
                  </a:lnTo>
                  <a:lnTo>
                    <a:pt x="221044" y="147497"/>
                  </a:lnTo>
                  <a:lnTo>
                    <a:pt x="222594" y="166926"/>
                  </a:lnTo>
                  <a:lnTo>
                    <a:pt x="216890" y="197595"/>
                  </a:lnTo>
                  <a:lnTo>
                    <a:pt x="211718" y="205655"/>
                  </a:lnTo>
                  <a:lnTo>
                    <a:pt x="196613" y="217731"/>
                  </a:lnTo>
                  <a:lnTo>
                    <a:pt x="162789" y="231105"/>
                  </a:lnTo>
                  <a:lnTo>
                    <a:pt x="139771" y="232551"/>
                  </a:lnTo>
                  <a:lnTo>
                    <a:pt x="85561" y="228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011150" y="4916808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90425" y="53875"/>
                  </a:lnTo>
                  <a:lnTo>
                    <a:pt x="49061" y="108686"/>
                  </a:lnTo>
                  <a:lnTo>
                    <a:pt x="21043" y="14183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990093" y="4906279"/>
              <a:ext cx="189514" cy="178986"/>
            </a:xfrm>
            <a:custGeom>
              <a:avLst/>
              <a:gdLst/>
              <a:ahLst/>
              <a:cxnLst/>
              <a:rect l="0" t="0" r="0" b="0"/>
              <a:pathLst>
                <a:path w="189514" h="178986">
                  <a:moveTo>
                    <a:pt x="189513" y="178985"/>
                  </a:moveTo>
                  <a:lnTo>
                    <a:pt x="154615" y="135022"/>
                  </a:lnTo>
                  <a:lnTo>
                    <a:pt x="94466" y="88192"/>
                  </a:lnTo>
                  <a:lnTo>
                    <a:pt x="37149" y="365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54768" y="4727295"/>
              <a:ext cx="337754" cy="480238"/>
            </a:xfrm>
            <a:custGeom>
              <a:avLst/>
              <a:gdLst/>
              <a:ahLst/>
              <a:cxnLst/>
              <a:rect l="0" t="0" r="0" b="0"/>
              <a:pathLst>
                <a:path w="337754" h="480238">
                  <a:moveTo>
                    <a:pt x="203864" y="0"/>
                  </a:moveTo>
                  <a:lnTo>
                    <a:pt x="148819" y="16789"/>
                  </a:lnTo>
                  <a:lnTo>
                    <a:pt x="89352" y="26084"/>
                  </a:lnTo>
                  <a:lnTo>
                    <a:pt x="27246" y="33981"/>
                  </a:lnTo>
                  <a:lnTo>
                    <a:pt x="15928" y="36692"/>
                  </a:lnTo>
                  <a:lnTo>
                    <a:pt x="8384" y="43178"/>
                  </a:lnTo>
                  <a:lnTo>
                    <a:pt x="0" y="62864"/>
                  </a:lnTo>
                  <a:lnTo>
                    <a:pt x="870" y="100255"/>
                  </a:lnTo>
                  <a:lnTo>
                    <a:pt x="11645" y="153641"/>
                  </a:lnTo>
                  <a:lnTo>
                    <a:pt x="18217" y="177079"/>
                  </a:lnTo>
                  <a:lnTo>
                    <a:pt x="22778" y="182394"/>
                  </a:lnTo>
                  <a:lnTo>
                    <a:pt x="28158" y="183597"/>
                  </a:lnTo>
                  <a:lnTo>
                    <a:pt x="88859" y="164600"/>
                  </a:lnTo>
                  <a:lnTo>
                    <a:pt x="152252" y="158807"/>
                  </a:lnTo>
                  <a:lnTo>
                    <a:pt x="207577" y="163690"/>
                  </a:lnTo>
                  <a:lnTo>
                    <a:pt x="253990" y="177090"/>
                  </a:lnTo>
                  <a:lnTo>
                    <a:pt x="294317" y="207735"/>
                  </a:lnTo>
                  <a:lnTo>
                    <a:pt x="321860" y="250911"/>
                  </a:lnTo>
                  <a:lnTo>
                    <a:pt x="334622" y="284914"/>
                  </a:lnTo>
                  <a:lnTo>
                    <a:pt x="337753" y="324105"/>
                  </a:lnTo>
                  <a:lnTo>
                    <a:pt x="328924" y="376150"/>
                  </a:lnTo>
                  <a:lnTo>
                    <a:pt x="316178" y="409759"/>
                  </a:lnTo>
                  <a:lnTo>
                    <a:pt x="290910" y="446968"/>
                  </a:lnTo>
                  <a:lnTo>
                    <a:pt x="264750" y="469607"/>
                  </a:lnTo>
                  <a:lnTo>
                    <a:pt x="241843" y="477776"/>
                  </a:lnTo>
                  <a:lnTo>
                    <a:pt x="216064" y="480237"/>
                  </a:lnTo>
                  <a:lnTo>
                    <a:pt x="176413" y="473875"/>
                  </a:lnTo>
                  <a:lnTo>
                    <a:pt x="114591" y="450384"/>
                  </a:lnTo>
                  <a:lnTo>
                    <a:pt x="68640" y="423489"/>
                  </a:lnTo>
                  <a:lnTo>
                    <a:pt x="4593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000829" y="489575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8864" y="8333"/>
                  </a:lnTo>
                  <a:lnTo>
                    <a:pt x="27300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948186" y="4990507"/>
              <a:ext cx="200043" cy="20625"/>
            </a:xfrm>
            <a:custGeom>
              <a:avLst/>
              <a:gdLst/>
              <a:ahLst/>
              <a:cxnLst/>
              <a:rect l="0" t="0" r="0" b="0"/>
              <a:pathLst>
                <a:path w="200043" h="20625">
                  <a:moveTo>
                    <a:pt x="200042" y="10529"/>
                  </a:moveTo>
                  <a:lnTo>
                    <a:pt x="151111" y="18862"/>
                  </a:lnTo>
                  <a:lnTo>
                    <a:pt x="91980" y="20624"/>
                  </a:lnTo>
                  <a:lnTo>
                    <a:pt x="32607" y="95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643067" y="483258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9604" y="48931"/>
                  </a:lnTo>
                  <a:lnTo>
                    <a:pt x="2846" y="103015"/>
                  </a:lnTo>
                  <a:lnTo>
                    <a:pt x="2435" y="146390"/>
                  </a:lnTo>
                  <a:lnTo>
                    <a:pt x="6151" y="189065"/>
                  </a:lnTo>
                  <a:lnTo>
                    <a:pt x="9231" y="252551"/>
                  </a:lnTo>
                  <a:lnTo>
                    <a:pt x="10144" y="304637"/>
                  </a:lnTo>
                  <a:lnTo>
                    <a:pt x="3217" y="36415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359750" y="4832580"/>
              <a:ext cx="272789" cy="220511"/>
            </a:xfrm>
            <a:custGeom>
              <a:avLst/>
              <a:gdLst/>
              <a:ahLst/>
              <a:cxnLst/>
              <a:rect l="0" t="0" r="0" b="0"/>
              <a:pathLst>
                <a:path w="272789" h="220511">
                  <a:moveTo>
                    <a:pt x="272788" y="200041"/>
                  </a:moveTo>
                  <a:lnTo>
                    <a:pt x="223858" y="196922"/>
                  </a:lnTo>
                  <a:lnTo>
                    <a:pt x="179132" y="194828"/>
                  </a:lnTo>
                  <a:lnTo>
                    <a:pt x="116393" y="207760"/>
                  </a:lnTo>
                  <a:lnTo>
                    <a:pt x="56831" y="219111"/>
                  </a:lnTo>
                  <a:lnTo>
                    <a:pt x="16039" y="220510"/>
                  </a:lnTo>
                  <a:lnTo>
                    <a:pt x="8035" y="217197"/>
                  </a:lnTo>
                  <a:lnTo>
                    <a:pt x="3870" y="211478"/>
                  </a:lnTo>
                  <a:lnTo>
                    <a:pt x="0" y="171495"/>
                  </a:lnTo>
                  <a:lnTo>
                    <a:pt x="14877" y="119707"/>
                  </a:lnTo>
                  <a:lnTo>
                    <a:pt x="33916" y="63683"/>
                  </a:lnTo>
                  <a:lnTo>
                    <a:pt x="40208" y="11621"/>
                  </a:lnTo>
                  <a:lnTo>
                    <a:pt x="411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793451" y="4902752"/>
              <a:ext cx="426535" cy="433385"/>
            </a:xfrm>
            <a:custGeom>
              <a:avLst/>
              <a:gdLst/>
              <a:ahLst/>
              <a:cxnLst/>
              <a:rect l="0" t="0" r="0" b="0"/>
              <a:pathLst>
                <a:path w="426535" h="433385">
                  <a:moveTo>
                    <a:pt x="260228" y="45642"/>
                  </a:moveTo>
                  <a:lnTo>
                    <a:pt x="225330" y="16333"/>
                  </a:lnTo>
                  <a:lnTo>
                    <a:pt x="196075" y="1733"/>
                  </a:lnTo>
                  <a:lnTo>
                    <a:pt x="175563" y="0"/>
                  </a:lnTo>
                  <a:lnTo>
                    <a:pt x="133800" y="8420"/>
                  </a:lnTo>
                  <a:lnTo>
                    <a:pt x="96685" y="23565"/>
                  </a:lnTo>
                  <a:lnTo>
                    <a:pt x="67231" y="48459"/>
                  </a:lnTo>
                  <a:lnTo>
                    <a:pt x="29066" y="110108"/>
                  </a:lnTo>
                  <a:lnTo>
                    <a:pt x="6206" y="170810"/>
                  </a:lnTo>
                  <a:lnTo>
                    <a:pt x="0" y="230720"/>
                  </a:lnTo>
                  <a:lnTo>
                    <a:pt x="5707" y="287614"/>
                  </a:lnTo>
                  <a:lnTo>
                    <a:pt x="9067" y="314622"/>
                  </a:lnTo>
                  <a:lnTo>
                    <a:pt x="18359" y="338324"/>
                  </a:lnTo>
                  <a:lnTo>
                    <a:pt x="42334" y="365809"/>
                  </a:lnTo>
                  <a:lnTo>
                    <a:pt x="102581" y="410392"/>
                  </a:lnTo>
                  <a:lnTo>
                    <a:pt x="133969" y="426027"/>
                  </a:lnTo>
                  <a:lnTo>
                    <a:pt x="191657" y="433384"/>
                  </a:lnTo>
                  <a:lnTo>
                    <a:pt x="249326" y="431718"/>
                  </a:lnTo>
                  <a:lnTo>
                    <a:pt x="305777" y="414882"/>
                  </a:lnTo>
                  <a:lnTo>
                    <a:pt x="360818" y="380620"/>
                  </a:lnTo>
                  <a:lnTo>
                    <a:pt x="394537" y="349225"/>
                  </a:lnTo>
                  <a:lnTo>
                    <a:pt x="411947" y="324067"/>
                  </a:lnTo>
                  <a:lnTo>
                    <a:pt x="423724" y="283596"/>
                  </a:lnTo>
                  <a:lnTo>
                    <a:pt x="426534" y="226829"/>
                  </a:lnTo>
                  <a:lnTo>
                    <a:pt x="417648" y="177576"/>
                  </a:lnTo>
                  <a:lnTo>
                    <a:pt x="393828" y="125937"/>
                  </a:lnTo>
                  <a:lnTo>
                    <a:pt x="357457" y="65445"/>
                  </a:lnTo>
                  <a:lnTo>
                    <a:pt x="340875" y="47424"/>
                  </a:lnTo>
                  <a:lnTo>
                    <a:pt x="285119" y="9357"/>
                  </a:lnTo>
                  <a:lnTo>
                    <a:pt x="270756" y="3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432497" y="5391037"/>
              <a:ext cx="821224" cy="73254"/>
            </a:xfrm>
            <a:custGeom>
              <a:avLst/>
              <a:gdLst/>
              <a:ahLst/>
              <a:cxnLst/>
              <a:rect l="0" t="0" r="0" b="0"/>
              <a:pathLst>
                <a:path w="821224" h="73254">
                  <a:moveTo>
                    <a:pt x="821223" y="73253"/>
                  </a:moveTo>
                  <a:lnTo>
                    <a:pt x="762606" y="58598"/>
                  </a:lnTo>
                  <a:lnTo>
                    <a:pt x="708432" y="45055"/>
                  </a:lnTo>
                  <a:lnTo>
                    <a:pt x="649551" y="31115"/>
                  </a:lnTo>
                  <a:lnTo>
                    <a:pt x="587531" y="22685"/>
                  </a:lnTo>
                  <a:lnTo>
                    <a:pt x="538811" y="15636"/>
                  </a:lnTo>
                  <a:lnTo>
                    <a:pt x="487331" y="11728"/>
                  </a:lnTo>
                  <a:lnTo>
                    <a:pt x="435033" y="10570"/>
                  </a:lnTo>
                  <a:lnTo>
                    <a:pt x="382493" y="4637"/>
                  </a:lnTo>
                  <a:lnTo>
                    <a:pt x="324291" y="1060"/>
                  </a:lnTo>
                  <a:lnTo>
                    <a:pt x="262592" y="0"/>
                  </a:lnTo>
                  <a:lnTo>
                    <a:pt x="199858" y="5275"/>
                  </a:lnTo>
                  <a:lnTo>
                    <a:pt x="136816" y="8658"/>
                  </a:lnTo>
                  <a:lnTo>
                    <a:pt x="85374" y="9449"/>
                  </a:lnTo>
                  <a:lnTo>
                    <a:pt x="25296" y="9894"/>
                  </a:lnTo>
                  <a:lnTo>
                    <a:pt x="0" y="1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22470" y="115813"/>
            <a:ext cx="3389427" cy="860978"/>
            <a:chOff x="3222470" y="115813"/>
            <a:chExt cx="3389427" cy="860978"/>
          </a:xfrm>
        </p:grpSpPr>
        <p:sp>
          <p:nvSpPr>
            <p:cNvPr id="2" name="Freeform 1"/>
            <p:cNvSpPr/>
            <p:nvPr/>
          </p:nvSpPr>
          <p:spPr>
            <a:xfrm>
              <a:off x="3222470" y="126341"/>
              <a:ext cx="477891" cy="850450"/>
            </a:xfrm>
            <a:custGeom>
              <a:avLst/>
              <a:gdLst/>
              <a:ahLst/>
              <a:cxnLst/>
              <a:rect l="0" t="0" r="0" b="0"/>
              <a:pathLst>
                <a:path w="477891" h="850450">
                  <a:moveTo>
                    <a:pt x="304576" y="0"/>
                  </a:moveTo>
                  <a:lnTo>
                    <a:pt x="250462" y="60354"/>
                  </a:lnTo>
                  <a:lnTo>
                    <a:pt x="219912" y="107570"/>
                  </a:lnTo>
                  <a:lnTo>
                    <a:pt x="183737" y="164748"/>
                  </a:lnTo>
                  <a:lnTo>
                    <a:pt x="139805" y="227826"/>
                  </a:lnTo>
                  <a:lnTo>
                    <a:pt x="104558" y="286889"/>
                  </a:lnTo>
                  <a:lnTo>
                    <a:pt x="82053" y="340939"/>
                  </a:lnTo>
                  <a:lnTo>
                    <a:pt x="54362" y="402347"/>
                  </a:lnTo>
                  <a:lnTo>
                    <a:pt x="32753" y="456683"/>
                  </a:lnTo>
                  <a:lnTo>
                    <a:pt x="15530" y="512476"/>
                  </a:lnTo>
                  <a:lnTo>
                    <a:pt x="7795" y="568557"/>
                  </a:lnTo>
                  <a:lnTo>
                    <a:pt x="1782" y="616898"/>
                  </a:lnTo>
                  <a:lnTo>
                    <a:pt x="0" y="669435"/>
                  </a:lnTo>
                  <a:lnTo>
                    <a:pt x="1923" y="701119"/>
                  </a:lnTo>
                  <a:lnTo>
                    <a:pt x="17329" y="750672"/>
                  </a:lnTo>
                  <a:lnTo>
                    <a:pt x="53384" y="806811"/>
                  </a:lnTo>
                  <a:lnTo>
                    <a:pt x="74782" y="827686"/>
                  </a:lnTo>
                  <a:lnTo>
                    <a:pt x="99890" y="840863"/>
                  </a:lnTo>
                  <a:lnTo>
                    <a:pt x="162542" y="850449"/>
                  </a:lnTo>
                  <a:lnTo>
                    <a:pt x="213879" y="849770"/>
                  </a:lnTo>
                  <a:lnTo>
                    <a:pt x="263795" y="836961"/>
                  </a:lnTo>
                  <a:lnTo>
                    <a:pt x="319528" y="815320"/>
                  </a:lnTo>
                  <a:lnTo>
                    <a:pt x="380579" y="777943"/>
                  </a:lnTo>
                  <a:lnTo>
                    <a:pt x="420888" y="742831"/>
                  </a:lnTo>
                  <a:lnTo>
                    <a:pt x="464187" y="679763"/>
                  </a:lnTo>
                  <a:lnTo>
                    <a:pt x="474950" y="649168"/>
                  </a:lnTo>
                  <a:lnTo>
                    <a:pt x="477890" y="602178"/>
                  </a:lnTo>
                  <a:lnTo>
                    <a:pt x="471682" y="572961"/>
                  </a:lnTo>
                  <a:lnTo>
                    <a:pt x="439100" y="516077"/>
                  </a:lnTo>
                  <a:lnTo>
                    <a:pt x="406046" y="476956"/>
                  </a:lnTo>
                  <a:lnTo>
                    <a:pt x="378920" y="456476"/>
                  </a:lnTo>
                  <a:lnTo>
                    <a:pt x="330763" y="439539"/>
                  </a:lnTo>
                  <a:lnTo>
                    <a:pt x="281790" y="435171"/>
                  </a:lnTo>
                  <a:lnTo>
                    <a:pt x="223256" y="446702"/>
                  </a:lnTo>
                  <a:lnTo>
                    <a:pt x="161911" y="465574"/>
                  </a:lnTo>
                  <a:lnTo>
                    <a:pt x="108763" y="496208"/>
                  </a:lnTo>
                  <a:lnTo>
                    <a:pt x="48971" y="541445"/>
                  </a:lnTo>
                  <a:lnTo>
                    <a:pt x="18560" y="573716"/>
                  </a:lnTo>
                  <a:lnTo>
                    <a:pt x="9778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86499" y="502337"/>
              <a:ext cx="303927" cy="407446"/>
            </a:xfrm>
            <a:custGeom>
              <a:avLst/>
              <a:gdLst/>
              <a:ahLst/>
              <a:cxnLst/>
              <a:rect l="0" t="0" r="0" b="0"/>
              <a:pathLst>
                <a:path w="303927" h="407446">
                  <a:moveTo>
                    <a:pt x="198641" y="224129"/>
                  </a:moveTo>
                  <a:lnTo>
                    <a:pt x="214282" y="206148"/>
                  </a:lnTo>
                  <a:lnTo>
                    <a:pt x="233484" y="154387"/>
                  </a:lnTo>
                  <a:lnTo>
                    <a:pt x="234404" y="131131"/>
                  </a:lnTo>
                  <a:lnTo>
                    <a:pt x="221201" y="69726"/>
                  </a:lnTo>
                  <a:lnTo>
                    <a:pt x="210227" y="46711"/>
                  </a:lnTo>
                  <a:lnTo>
                    <a:pt x="185306" y="19612"/>
                  </a:lnTo>
                  <a:lnTo>
                    <a:pt x="155695" y="2354"/>
                  </a:lnTo>
                  <a:lnTo>
                    <a:pt x="131980" y="0"/>
                  </a:lnTo>
                  <a:lnTo>
                    <a:pt x="107013" y="4023"/>
                  </a:lnTo>
                  <a:lnTo>
                    <a:pt x="84217" y="13610"/>
                  </a:lnTo>
                  <a:lnTo>
                    <a:pt x="65507" y="31909"/>
                  </a:lnTo>
                  <a:lnTo>
                    <a:pt x="50563" y="56810"/>
                  </a:lnTo>
                  <a:lnTo>
                    <a:pt x="31437" y="114216"/>
                  </a:lnTo>
                  <a:lnTo>
                    <a:pt x="16394" y="171222"/>
                  </a:lnTo>
                  <a:lnTo>
                    <a:pt x="3327" y="225506"/>
                  </a:lnTo>
                  <a:lnTo>
                    <a:pt x="0" y="277959"/>
                  </a:lnTo>
                  <a:lnTo>
                    <a:pt x="1354" y="324177"/>
                  </a:lnTo>
                  <a:lnTo>
                    <a:pt x="21587" y="378595"/>
                  </a:lnTo>
                  <a:lnTo>
                    <a:pt x="27962" y="390278"/>
                  </a:lnTo>
                  <a:lnTo>
                    <a:pt x="36892" y="398066"/>
                  </a:lnTo>
                  <a:lnTo>
                    <a:pt x="59292" y="406719"/>
                  </a:lnTo>
                  <a:lnTo>
                    <a:pt x="81726" y="407445"/>
                  </a:lnTo>
                  <a:lnTo>
                    <a:pt x="92622" y="406001"/>
                  </a:lnTo>
                  <a:lnTo>
                    <a:pt x="114086" y="395038"/>
                  </a:lnTo>
                  <a:lnTo>
                    <a:pt x="134155" y="377298"/>
                  </a:lnTo>
                  <a:lnTo>
                    <a:pt x="173439" y="314287"/>
                  </a:lnTo>
                  <a:lnTo>
                    <a:pt x="200855" y="259009"/>
                  </a:lnTo>
                  <a:lnTo>
                    <a:pt x="218748" y="203029"/>
                  </a:lnTo>
                  <a:lnTo>
                    <a:pt x="223955" y="176147"/>
                  </a:lnTo>
                  <a:lnTo>
                    <a:pt x="222369" y="152501"/>
                  </a:lnTo>
                  <a:lnTo>
                    <a:pt x="221479" y="150640"/>
                  </a:lnTo>
                  <a:lnTo>
                    <a:pt x="221395" y="174798"/>
                  </a:lnTo>
                  <a:lnTo>
                    <a:pt x="231254" y="225476"/>
                  </a:lnTo>
                  <a:lnTo>
                    <a:pt x="247909" y="287261"/>
                  </a:lnTo>
                  <a:lnTo>
                    <a:pt x="265339" y="348848"/>
                  </a:lnTo>
                  <a:lnTo>
                    <a:pt x="286598" y="382689"/>
                  </a:lnTo>
                  <a:lnTo>
                    <a:pt x="303926" y="403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33206" y="533967"/>
              <a:ext cx="270808" cy="371484"/>
            </a:xfrm>
            <a:custGeom>
              <a:avLst/>
              <a:gdLst/>
              <a:ahLst/>
              <a:cxnLst/>
              <a:rect l="0" t="0" r="0" b="0"/>
              <a:pathLst>
                <a:path w="270808" h="371484">
                  <a:moveTo>
                    <a:pt x="20390" y="160913"/>
                  </a:moveTo>
                  <a:lnTo>
                    <a:pt x="20390" y="215058"/>
                  </a:lnTo>
                  <a:lnTo>
                    <a:pt x="14800" y="275594"/>
                  </a:lnTo>
                  <a:lnTo>
                    <a:pt x="10837" y="335471"/>
                  </a:lnTo>
                  <a:lnTo>
                    <a:pt x="10295" y="364057"/>
                  </a:lnTo>
                  <a:lnTo>
                    <a:pt x="8980" y="368872"/>
                  </a:lnTo>
                  <a:lnTo>
                    <a:pt x="6934" y="367403"/>
                  </a:lnTo>
                  <a:lnTo>
                    <a:pt x="2711" y="353292"/>
                  </a:lnTo>
                  <a:lnTo>
                    <a:pt x="0" y="302986"/>
                  </a:lnTo>
                  <a:lnTo>
                    <a:pt x="2650" y="254092"/>
                  </a:lnTo>
                  <a:lnTo>
                    <a:pt x="7724" y="202560"/>
                  </a:lnTo>
                  <a:lnTo>
                    <a:pt x="15467" y="150246"/>
                  </a:lnTo>
                  <a:lnTo>
                    <a:pt x="32579" y="100821"/>
                  </a:lnTo>
                  <a:lnTo>
                    <a:pt x="66232" y="37533"/>
                  </a:lnTo>
                  <a:lnTo>
                    <a:pt x="80148" y="19900"/>
                  </a:lnTo>
                  <a:lnTo>
                    <a:pt x="106726" y="2408"/>
                  </a:lnTo>
                  <a:lnTo>
                    <a:pt x="126611" y="0"/>
                  </a:lnTo>
                  <a:lnTo>
                    <a:pt x="147148" y="3998"/>
                  </a:lnTo>
                  <a:lnTo>
                    <a:pt x="167974" y="13574"/>
                  </a:lnTo>
                  <a:lnTo>
                    <a:pt x="185808" y="31868"/>
                  </a:lnTo>
                  <a:lnTo>
                    <a:pt x="216322" y="87330"/>
                  </a:lnTo>
                  <a:lnTo>
                    <a:pt x="243709" y="145035"/>
                  </a:lnTo>
                  <a:lnTo>
                    <a:pt x="261597" y="197681"/>
                  </a:lnTo>
                  <a:lnTo>
                    <a:pt x="270807" y="258123"/>
                  </a:lnTo>
                  <a:lnTo>
                    <a:pt x="270286" y="321189"/>
                  </a:lnTo>
                  <a:lnTo>
                    <a:pt x="252017" y="371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01714" y="311507"/>
              <a:ext cx="241478" cy="623923"/>
            </a:xfrm>
            <a:custGeom>
              <a:avLst/>
              <a:gdLst/>
              <a:ahLst/>
              <a:cxnLst/>
              <a:rect l="0" t="0" r="0" b="0"/>
              <a:pathLst>
                <a:path w="241478" h="623923">
                  <a:moveTo>
                    <a:pt x="167778" y="436016"/>
                  </a:moveTo>
                  <a:lnTo>
                    <a:pt x="162189" y="373923"/>
                  </a:lnTo>
                  <a:lnTo>
                    <a:pt x="147534" y="341579"/>
                  </a:lnTo>
                  <a:lnTo>
                    <a:pt x="122785" y="315358"/>
                  </a:lnTo>
                  <a:lnTo>
                    <a:pt x="112047" y="311123"/>
                  </a:lnTo>
                  <a:lnTo>
                    <a:pt x="87636" y="309538"/>
                  </a:lnTo>
                  <a:lnTo>
                    <a:pt x="67429" y="315853"/>
                  </a:lnTo>
                  <a:lnTo>
                    <a:pt x="50648" y="327628"/>
                  </a:lnTo>
                  <a:lnTo>
                    <a:pt x="35392" y="344560"/>
                  </a:lnTo>
                  <a:lnTo>
                    <a:pt x="10903" y="402670"/>
                  </a:lnTo>
                  <a:lnTo>
                    <a:pt x="2754" y="438614"/>
                  </a:lnTo>
                  <a:lnTo>
                    <a:pt x="0" y="492681"/>
                  </a:lnTo>
                  <a:lnTo>
                    <a:pt x="626" y="554487"/>
                  </a:lnTo>
                  <a:lnTo>
                    <a:pt x="8937" y="591611"/>
                  </a:lnTo>
                  <a:lnTo>
                    <a:pt x="19583" y="613964"/>
                  </a:lnTo>
                  <a:lnTo>
                    <a:pt x="28037" y="620159"/>
                  </a:lnTo>
                  <a:lnTo>
                    <a:pt x="49909" y="623922"/>
                  </a:lnTo>
                  <a:lnTo>
                    <a:pt x="72108" y="618576"/>
                  </a:lnTo>
                  <a:lnTo>
                    <a:pt x="120544" y="590490"/>
                  </a:lnTo>
                  <a:lnTo>
                    <a:pt x="155732" y="555745"/>
                  </a:lnTo>
                  <a:lnTo>
                    <a:pt x="189906" y="493463"/>
                  </a:lnTo>
                  <a:lnTo>
                    <a:pt x="211533" y="439045"/>
                  </a:lnTo>
                  <a:lnTo>
                    <a:pt x="227071" y="382585"/>
                  </a:lnTo>
                  <a:lnTo>
                    <a:pt x="236689" y="322828"/>
                  </a:lnTo>
                  <a:lnTo>
                    <a:pt x="240059" y="273927"/>
                  </a:lnTo>
                  <a:lnTo>
                    <a:pt x="241057" y="226293"/>
                  </a:lnTo>
                  <a:lnTo>
                    <a:pt x="240183" y="166555"/>
                  </a:lnTo>
                  <a:lnTo>
                    <a:pt x="233120" y="106318"/>
                  </a:lnTo>
                  <a:lnTo>
                    <a:pt x="225789" y="44377"/>
                  </a:lnTo>
                  <a:lnTo>
                    <a:pt x="210832" y="6849"/>
                  </a:lnTo>
                  <a:lnTo>
                    <a:pt x="204670" y="1336"/>
                  </a:lnTo>
                  <a:lnTo>
                    <a:pt x="198222" y="0"/>
                  </a:lnTo>
                  <a:lnTo>
                    <a:pt x="191583" y="1449"/>
                  </a:lnTo>
                  <a:lnTo>
                    <a:pt x="185988" y="5925"/>
                  </a:lnTo>
                  <a:lnTo>
                    <a:pt x="176651" y="20256"/>
                  </a:lnTo>
                  <a:lnTo>
                    <a:pt x="162295" y="76033"/>
                  </a:lnTo>
                  <a:lnTo>
                    <a:pt x="158744" y="130873"/>
                  </a:lnTo>
                  <a:lnTo>
                    <a:pt x="157692" y="181307"/>
                  </a:lnTo>
                  <a:lnTo>
                    <a:pt x="158550" y="243043"/>
                  </a:lnTo>
                  <a:lnTo>
                    <a:pt x="165694" y="294871"/>
                  </a:lnTo>
                  <a:lnTo>
                    <a:pt x="175220" y="351301"/>
                  </a:lnTo>
                  <a:lnTo>
                    <a:pt x="185451" y="401037"/>
                  </a:lnTo>
                  <a:lnTo>
                    <a:pt x="197061" y="458017"/>
                  </a:lnTo>
                  <a:lnTo>
                    <a:pt x="214799" y="510125"/>
                  </a:lnTo>
                  <a:lnTo>
                    <a:pt x="241477" y="572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59129" y="115813"/>
              <a:ext cx="42115" cy="779110"/>
            </a:xfrm>
            <a:custGeom>
              <a:avLst/>
              <a:gdLst/>
              <a:ahLst/>
              <a:cxnLst/>
              <a:rect l="0" t="0" r="0" b="0"/>
              <a:pathLst>
                <a:path w="42115" h="779110">
                  <a:moveTo>
                    <a:pt x="42114" y="0"/>
                  </a:moveTo>
                  <a:lnTo>
                    <a:pt x="25347" y="16768"/>
                  </a:lnTo>
                  <a:lnTo>
                    <a:pt x="9330" y="55141"/>
                  </a:lnTo>
                  <a:lnTo>
                    <a:pt x="1843" y="112104"/>
                  </a:lnTo>
                  <a:lnTo>
                    <a:pt x="364" y="168416"/>
                  </a:lnTo>
                  <a:lnTo>
                    <a:pt x="72" y="230189"/>
                  </a:lnTo>
                  <a:lnTo>
                    <a:pt x="15" y="291481"/>
                  </a:lnTo>
                  <a:lnTo>
                    <a:pt x="4" y="341518"/>
                  </a:lnTo>
                  <a:lnTo>
                    <a:pt x="1" y="392219"/>
                  </a:lnTo>
                  <a:lnTo>
                    <a:pt x="0" y="454985"/>
                  </a:lnTo>
                  <a:lnTo>
                    <a:pt x="0" y="517772"/>
                  </a:lnTo>
                  <a:lnTo>
                    <a:pt x="0" y="566625"/>
                  </a:lnTo>
                  <a:lnTo>
                    <a:pt x="0" y="629323"/>
                  </a:lnTo>
                  <a:lnTo>
                    <a:pt x="3119" y="672763"/>
                  </a:lnTo>
                  <a:lnTo>
                    <a:pt x="8333" y="730441"/>
                  </a:lnTo>
                  <a:lnTo>
                    <a:pt x="10529" y="779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548725" y="168455"/>
              <a:ext cx="63172" cy="715939"/>
            </a:xfrm>
            <a:custGeom>
              <a:avLst/>
              <a:gdLst/>
              <a:ahLst/>
              <a:cxnLst/>
              <a:rect l="0" t="0" r="0" b="0"/>
              <a:pathLst>
                <a:path w="63172" h="715939">
                  <a:moveTo>
                    <a:pt x="63171" y="0"/>
                  </a:moveTo>
                  <a:lnTo>
                    <a:pt x="54838" y="37478"/>
                  </a:lnTo>
                  <a:lnTo>
                    <a:pt x="44526" y="95316"/>
                  </a:lnTo>
                  <a:lnTo>
                    <a:pt x="34489" y="148203"/>
                  </a:lnTo>
                  <a:lnTo>
                    <a:pt x="26570" y="203710"/>
                  </a:lnTo>
                  <a:lnTo>
                    <a:pt x="20976" y="266970"/>
                  </a:lnTo>
                  <a:lnTo>
                    <a:pt x="12938" y="325740"/>
                  </a:lnTo>
                  <a:lnTo>
                    <a:pt x="11004" y="387998"/>
                  </a:lnTo>
                  <a:lnTo>
                    <a:pt x="10669" y="439266"/>
                  </a:lnTo>
                  <a:lnTo>
                    <a:pt x="9387" y="500587"/>
                  </a:lnTo>
                  <a:lnTo>
                    <a:pt x="2201" y="557760"/>
                  </a:lnTo>
                  <a:lnTo>
                    <a:pt x="651" y="606290"/>
                  </a:lnTo>
                  <a:lnTo>
                    <a:pt x="193" y="658883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130977" y="147398"/>
              <a:ext cx="449335" cy="415174"/>
            </a:xfrm>
            <a:custGeom>
              <a:avLst/>
              <a:gdLst/>
              <a:ahLst/>
              <a:cxnLst/>
              <a:rect l="0" t="0" r="0" b="0"/>
              <a:pathLst>
                <a:path w="449335" h="415174">
                  <a:moveTo>
                    <a:pt x="449334" y="305327"/>
                  </a:moveTo>
                  <a:lnTo>
                    <a:pt x="432566" y="299738"/>
                  </a:lnTo>
                  <a:lnTo>
                    <a:pt x="399781" y="301851"/>
                  </a:lnTo>
                  <a:lnTo>
                    <a:pt x="347952" y="313046"/>
                  </a:lnTo>
                  <a:lnTo>
                    <a:pt x="296466" y="329642"/>
                  </a:lnTo>
                  <a:lnTo>
                    <a:pt x="247672" y="348406"/>
                  </a:lnTo>
                  <a:lnTo>
                    <a:pt x="196170" y="368784"/>
                  </a:lnTo>
                  <a:lnTo>
                    <a:pt x="146985" y="386520"/>
                  </a:lnTo>
                  <a:lnTo>
                    <a:pt x="94032" y="402993"/>
                  </a:lnTo>
                  <a:lnTo>
                    <a:pt x="49777" y="415173"/>
                  </a:lnTo>
                  <a:lnTo>
                    <a:pt x="28428" y="413419"/>
                  </a:lnTo>
                  <a:lnTo>
                    <a:pt x="20161" y="408974"/>
                  </a:lnTo>
                  <a:lnTo>
                    <a:pt x="7856" y="394676"/>
                  </a:lnTo>
                  <a:lnTo>
                    <a:pt x="1607" y="373504"/>
                  </a:lnTo>
                  <a:lnTo>
                    <a:pt x="0" y="348496"/>
                  </a:lnTo>
                  <a:lnTo>
                    <a:pt x="11555" y="286026"/>
                  </a:lnTo>
                  <a:lnTo>
                    <a:pt x="32099" y="225692"/>
                  </a:lnTo>
                  <a:lnTo>
                    <a:pt x="48636" y="163688"/>
                  </a:lnTo>
                  <a:lnTo>
                    <a:pt x="66717" y="104874"/>
                  </a:lnTo>
                  <a:lnTo>
                    <a:pt x="80820" y="51868"/>
                  </a:lnTo>
                  <a:lnTo>
                    <a:pt x="91360" y="19658"/>
                  </a:lnTo>
                  <a:lnTo>
                    <a:pt x="1018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1770996" y="1516103"/>
            <a:ext cx="346389" cy="617736"/>
          </a:xfrm>
          <a:custGeom>
            <a:avLst/>
            <a:gdLst/>
            <a:ahLst/>
            <a:cxnLst/>
            <a:rect l="0" t="0" r="0" b="0"/>
            <a:pathLst>
              <a:path w="346389" h="617736">
                <a:moveTo>
                  <a:pt x="239947" y="0"/>
                </a:moveTo>
                <a:lnTo>
                  <a:pt x="177499" y="54115"/>
                </a:lnTo>
                <a:lnTo>
                  <a:pt x="158380" y="74354"/>
                </a:lnTo>
                <a:lnTo>
                  <a:pt x="121257" y="129692"/>
                </a:lnTo>
                <a:lnTo>
                  <a:pt x="84457" y="191904"/>
                </a:lnTo>
                <a:lnTo>
                  <a:pt x="61176" y="252894"/>
                </a:lnTo>
                <a:lnTo>
                  <a:pt x="42273" y="307694"/>
                </a:lnTo>
                <a:lnTo>
                  <a:pt x="21049" y="364113"/>
                </a:lnTo>
                <a:lnTo>
                  <a:pt x="5245" y="415335"/>
                </a:lnTo>
                <a:lnTo>
                  <a:pt x="0" y="462184"/>
                </a:lnTo>
                <a:lnTo>
                  <a:pt x="4035" y="513110"/>
                </a:lnTo>
                <a:lnTo>
                  <a:pt x="17048" y="565909"/>
                </a:lnTo>
                <a:lnTo>
                  <a:pt x="28187" y="588427"/>
                </a:lnTo>
                <a:lnTo>
                  <a:pt x="47175" y="603894"/>
                </a:lnTo>
                <a:lnTo>
                  <a:pt x="72382" y="613498"/>
                </a:lnTo>
                <a:lnTo>
                  <a:pt x="118288" y="617735"/>
                </a:lnTo>
                <a:lnTo>
                  <a:pt x="147662" y="614581"/>
                </a:lnTo>
                <a:lnTo>
                  <a:pt x="173195" y="603040"/>
                </a:lnTo>
                <a:lnTo>
                  <a:pt x="235012" y="558178"/>
                </a:lnTo>
                <a:lnTo>
                  <a:pt x="284829" y="510370"/>
                </a:lnTo>
                <a:lnTo>
                  <a:pt x="320567" y="453615"/>
                </a:lnTo>
                <a:lnTo>
                  <a:pt x="341693" y="415814"/>
                </a:lnTo>
                <a:lnTo>
                  <a:pt x="346388" y="391867"/>
                </a:lnTo>
                <a:lnTo>
                  <a:pt x="339871" y="347897"/>
                </a:lnTo>
                <a:lnTo>
                  <a:pt x="325056" y="321580"/>
                </a:lnTo>
                <a:lnTo>
                  <a:pt x="309358" y="309431"/>
                </a:lnTo>
                <a:lnTo>
                  <a:pt x="300259" y="304553"/>
                </a:lnTo>
                <a:lnTo>
                  <a:pt x="253917" y="303278"/>
                </a:lnTo>
                <a:lnTo>
                  <a:pt x="193357" y="314497"/>
                </a:lnTo>
                <a:lnTo>
                  <a:pt x="157512" y="332740"/>
                </a:lnTo>
                <a:lnTo>
                  <a:pt x="99941" y="384047"/>
                </a:lnTo>
                <a:lnTo>
                  <a:pt x="50021" y="446830"/>
                </a:lnTo>
                <a:lnTo>
                  <a:pt x="29377" y="4737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274570" y="1537160"/>
            <a:ext cx="589596" cy="768582"/>
            <a:chOff x="4274570" y="1537160"/>
            <a:chExt cx="589596" cy="768582"/>
          </a:xfrm>
        </p:grpSpPr>
        <p:sp>
          <p:nvSpPr>
            <p:cNvPr id="11" name="Freeform 10"/>
            <p:cNvSpPr/>
            <p:nvPr/>
          </p:nvSpPr>
          <p:spPr>
            <a:xfrm>
              <a:off x="4343153" y="1537160"/>
              <a:ext cx="47231" cy="431670"/>
            </a:xfrm>
            <a:custGeom>
              <a:avLst/>
              <a:gdLst/>
              <a:ahLst/>
              <a:cxnLst/>
              <a:rect l="0" t="0" r="0" b="0"/>
              <a:pathLst>
                <a:path w="47231" h="431670">
                  <a:moveTo>
                    <a:pt x="47230" y="0"/>
                  </a:moveTo>
                  <a:lnTo>
                    <a:pt x="30442" y="63450"/>
                  </a:lnTo>
                  <a:lnTo>
                    <a:pt x="27438" y="112127"/>
                  </a:lnTo>
                  <a:lnTo>
                    <a:pt x="25378" y="166974"/>
                  </a:lnTo>
                  <a:lnTo>
                    <a:pt x="17914" y="228085"/>
                  </a:lnTo>
                  <a:lnTo>
                    <a:pt x="13197" y="286340"/>
                  </a:lnTo>
                  <a:lnTo>
                    <a:pt x="7510" y="341815"/>
                  </a:lnTo>
                  <a:lnTo>
                    <a:pt x="0" y="396892"/>
                  </a:lnTo>
                  <a:lnTo>
                    <a:pt x="112" y="413483"/>
                  </a:lnTo>
                  <a:lnTo>
                    <a:pt x="511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43109" y="1547689"/>
              <a:ext cx="21057" cy="452726"/>
            </a:xfrm>
            <a:custGeom>
              <a:avLst/>
              <a:gdLst/>
              <a:ahLst/>
              <a:cxnLst/>
              <a:rect l="0" t="0" r="0" b="0"/>
              <a:pathLst>
                <a:path w="21057" h="452726">
                  <a:moveTo>
                    <a:pt x="21056" y="0"/>
                  </a:moveTo>
                  <a:lnTo>
                    <a:pt x="4268" y="63450"/>
                  </a:lnTo>
                  <a:lnTo>
                    <a:pt x="1264" y="110957"/>
                  </a:lnTo>
                  <a:lnTo>
                    <a:pt x="1544" y="160908"/>
                  </a:lnTo>
                  <a:lnTo>
                    <a:pt x="7346" y="208203"/>
                  </a:lnTo>
                  <a:lnTo>
                    <a:pt x="9585" y="264461"/>
                  </a:lnTo>
                  <a:lnTo>
                    <a:pt x="10249" y="318694"/>
                  </a:lnTo>
                  <a:lnTo>
                    <a:pt x="10445" y="370638"/>
                  </a:lnTo>
                  <a:lnTo>
                    <a:pt x="7392" y="42446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13889" y="1537160"/>
              <a:ext cx="250277" cy="298420"/>
            </a:xfrm>
            <a:custGeom>
              <a:avLst/>
              <a:gdLst/>
              <a:ahLst/>
              <a:cxnLst/>
              <a:rect l="0" t="0" r="0" b="0"/>
              <a:pathLst>
                <a:path w="250277" h="298420">
                  <a:moveTo>
                    <a:pt x="250276" y="221099"/>
                  </a:moveTo>
                  <a:lnTo>
                    <a:pt x="207585" y="224218"/>
                  </a:lnTo>
                  <a:lnTo>
                    <a:pt x="155444" y="240227"/>
                  </a:lnTo>
                  <a:lnTo>
                    <a:pt x="93512" y="270462"/>
                  </a:lnTo>
                  <a:lnTo>
                    <a:pt x="55448" y="292417"/>
                  </a:lnTo>
                  <a:lnTo>
                    <a:pt x="31495" y="298419"/>
                  </a:lnTo>
                  <a:lnTo>
                    <a:pt x="9151" y="297187"/>
                  </a:lnTo>
                  <a:lnTo>
                    <a:pt x="2958" y="292881"/>
                  </a:lnTo>
                  <a:lnTo>
                    <a:pt x="0" y="286501"/>
                  </a:lnTo>
                  <a:lnTo>
                    <a:pt x="1425" y="254515"/>
                  </a:lnTo>
                  <a:lnTo>
                    <a:pt x="12388" y="202483"/>
                  </a:lnTo>
                  <a:lnTo>
                    <a:pt x="25818" y="150004"/>
                  </a:lnTo>
                  <a:lnTo>
                    <a:pt x="39736" y="94578"/>
                  </a:lnTo>
                  <a:lnTo>
                    <a:pt x="53750" y="38569"/>
                  </a:lnTo>
                  <a:lnTo>
                    <a:pt x="607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74570" y="2095171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0"/>
                  </a:moveTo>
                  <a:lnTo>
                    <a:pt x="122674" y="57234"/>
                  </a:lnTo>
                  <a:lnTo>
                    <a:pt x="81621" y="113861"/>
                  </a:lnTo>
                  <a:lnTo>
                    <a:pt x="31448" y="1693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21969" y="2074114"/>
              <a:ext cx="221099" cy="210570"/>
            </a:xfrm>
            <a:custGeom>
              <a:avLst/>
              <a:gdLst/>
              <a:ahLst/>
              <a:cxnLst/>
              <a:rect l="0" t="0" r="0" b="0"/>
              <a:pathLst>
                <a:path w="221099" h="210570">
                  <a:moveTo>
                    <a:pt x="0" y="0"/>
                  </a:moveTo>
                  <a:lnTo>
                    <a:pt x="34897" y="43962"/>
                  </a:lnTo>
                  <a:lnTo>
                    <a:pt x="89878" y="91880"/>
                  </a:lnTo>
                  <a:lnTo>
                    <a:pt x="152669" y="143721"/>
                  </a:lnTo>
                  <a:lnTo>
                    <a:pt x="212596" y="203673"/>
                  </a:lnTo>
                  <a:lnTo>
                    <a:pt x="221098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37160" y="2200455"/>
            <a:ext cx="558012" cy="273743"/>
            <a:chOff x="1537160" y="2200455"/>
            <a:chExt cx="558012" cy="273743"/>
          </a:xfrm>
        </p:grpSpPr>
        <p:sp>
          <p:nvSpPr>
            <p:cNvPr id="17" name="Freeform 16"/>
            <p:cNvSpPr/>
            <p:nvPr/>
          </p:nvSpPr>
          <p:spPr>
            <a:xfrm>
              <a:off x="1537160" y="2200455"/>
              <a:ext cx="336913" cy="273743"/>
            </a:xfrm>
            <a:custGeom>
              <a:avLst/>
              <a:gdLst/>
              <a:ahLst/>
              <a:cxnLst/>
              <a:rect l="0" t="0" r="0" b="0"/>
              <a:pathLst>
                <a:path w="336913" h="273743">
                  <a:moveTo>
                    <a:pt x="336912" y="0"/>
                  </a:moveTo>
                  <a:lnTo>
                    <a:pt x="281825" y="55088"/>
                  </a:lnTo>
                  <a:lnTo>
                    <a:pt x="218833" y="108527"/>
                  </a:lnTo>
                  <a:lnTo>
                    <a:pt x="195731" y="128603"/>
                  </a:lnTo>
                  <a:lnTo>
                    <a:pt x="142558" y="163576"/>
                  </a:lnTo>
                  <a:lnTo>
                    <a:pt x="85208" y="211314"/>
                  </a:lnTo>
                  <a:lnTo>
                    <a:pt x="26501" y="251858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63544" y="2210984"/>
              <a:ext cx="231628" cy="221099"/>
            </a:xfrm>
            <a:custGeom>
              <a:avLst/>
              <a:gdLst/>
              <a:ahLst/>
              <a:cxnLst/>
              <a:rect l="0" t="0" r="0" b="0"/>
              <a:pathLst>
                <a:path w="231628" h="221099">
                  <a:moveTo>
                    <a:pt x="0" y="0"/>
                  </a:moveTo>
                  <a:lnTo>
                    <a:pt x="5589" y="22357"/>
                  </a:lnTo>
                  <a:lnTo>
                    <a:pt x="17692" y="39572"/>
                  </a:lnTo>
                  <a:lnTo>
                    <a:pt x="78247" y="99337"/>
                  </a:lnTo>
                  <a:lnTo>
                    <a:pt x="106632" y="125360"/>
                  </a:lnTo>
                  <a:lnTo>
                    <a:pt x="168574" y="170527"/>
                  </a:lnTo>
                  <a:lnTo>
                    <a:pt x="23162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22623" y="2445761"/>
            <a:ext cx="969259" cy="431313"/>
            <a:chOff x="1322623" y="2445761"/>
            <a:chExt cx="969259" cy="431313"/>
          </a:xfrm>
        </p:grpSpPr>
        <p:sp>
          <p:nvSpPr>
            <p:cNvPr id="20" name="Freeform 19"/>
            <p:cNvSpPr/>
            <p:nvPr/>
          </p:nvSpPr>
          <p:spPr>
            <a:xfrm>
              <a:off x="1452746" y="2547896"/>
              <a:ext cx="189700" cy="286438"/>
            </a:xfrm>
            <a:custGeom>
              <a:avLst/>
              <a:gdLst/>
              <a:ahLst/>
              <a:cxnLst/>
              <a:rect l="0" t="0" r="0" b="0"/>
              <a:pathLst>
                <a:path w="189700" h="286438">
                  <a:moveTo>
                    <a:pt x="52829" y="0"/>
                  </a:moveTo>
                  <a:lnTo>
                    <a:pt x="10167" y="54114"/>
                  </a:lnTo>
                  <a:lnTo>
                    <a:pt x="1113" y="67335"/>
                  </a:lnTo>
                  <a:lnTo>
                    <a:pt x="4887" y="61512"/>
                  </a:lnTo>
                  <a:lnTo>
                    <a:pt x="25756" y="44092"/>
                  </a:lnTo>
                  <a:lnTo>
                    <a:pt x="59755" y="29702"/>
                  </a:lnTo>
                  <a:lnTo>
                    <a:pt x="99465" y="29207"/>
                  </a:lnTo>
                  <a:lnTo>
                    <a:pt x="109656" y="35849"/>
                  </a:lnTo>
                  <a:lnTo>
                    <a:pt x="124099" y="58827"/>
                  </a:lnTo>
                  <a:lnTo>
                    <a:pt x="133217" y="99059"/>
                  </a:lnTo>
                  <a:lnTo>
                    <a:pt x="136298" y="154575"/>
                  </a:lnTo>
                  <a:lnTo>
                    <a:pt x="133787" y="210601"/>
                  </a:lnTo>
                  <a:lnTo>
                    <a:pt x="122440" y="249574"/>
                  </a:lnTo>
                  <a:lnTo>
                    <a:pt x="116784" y="261139"/>
                  </a:lnTo>
                  <a:lnTo>
                    <a:pt x="101140" y="277109"/>
                  </a:lnTo>
                  <a:lnTo>
                    <a:pt x="92055" y="283005"/>
                  </a:lnTo>
                  <a:lnTo>
                    <a:pt x="72602" y="286437"/>
                  </a:lnTo>
                  <a:lnTo>
                    <a:pt x="62502" y="285714"/>
                  </a:lnTo>
                  <a:lnTo>
                    <a:pt x="41920" y="275553"/>
                  </a:lnTo>
                  <a:lnTo>
                    <a:pt x="13722" y="250101"/>
                  </a:lnTo>
                  <a:lnTo>
                    <a:pt x="5700" y="240434"/>
                  </a:lnTo>
                  <a:lnTo>
                    <a:pt x="1523" y="230479"/>
                  </a:lnTo>
                  <a:lnTo>
                    <a:pt x="0" y="210060"/>
                  </a:lnTo>
                  <a:lnTo>
                    <a:pt x="11309" y="178833"/>
                  </a:lnTo>
                  <a:lnTo>
                    <a:pt x="20470" y="171865"/>
                  </a:lnTo>
                  <a:lnTo>
                    <a:pt x="46246" y="164122"/>
                  </a:lnTo>
                  <a:lnTo>
                    <a:pt x="108114" y="160321"/>
                  </a:lnTo>
                  <a:lnTo>
                    <a:pt x="156556" y="166502"/>
                  </a:lnTo>
                  <a:lnTo>
                    <a:pt x="18969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53057" y="2534314"/>
              <a:ext cx="138940" cy="219143"/>
            </a:xfrm>
            <a:custGeom>
              <a:avLst/>
              <a:gdLst/>
              <a:ahLst/>
              <a:cxnLst/>
              <a:rect l="0" t="0" r="0" b="0"/>
              <a:pathLst>
                <a:path w="138940" h="219143">
                  <a:moveTo>
                    <a:pt x="0" y="45167"/>
                  </a:moveTo>
                  <a:lnTo>
                    <a:pt x="11178" y="28400"/>
                  </a:lnTo>
                  <a:lnTo>
                    <a:pt x="26025" y="17048"/>
                  </a:lnTo>
                  <a:lnTo>
                    <a:pt x="64152" y="229"/>
                  </a:lnTo>
                  <a:lnTo>
                    <a:pt x="73183" y="0"/>
                  </a:lnTo>
                  <a:lnTo>
                    <a:pt x="89458" y="5986"/>
                  </a:lnTo>
                  <a:lnTo>
                    <a:pt x="101370" y="22684"/>
                  </a:lnTo>
                  <a:lnTo>
                    <a:pt x="106184" y="33688"/>
                  </a:lnTo>
                  <a:lnTo>
                    <a:pt x="107054" y="43364"/>
                  </a:lnTo>
                  <a:lnTo>
                    <a:pt x="101782" y="60353"/>
                  </a:lnTo>
                  <a:lnTo>
                    <a:pt x="85659" y="83072"/>
                  </a:lnTo>
                  <a:lnTo>
                    <a:pt x="66536" y="91260"/>
                  </a:lnTo>
                  <a:lnTo>
                    <a:pt x="54886" y="93443"/>
                  </a:lnTo>
                  <a:lnTo>
                    <a:pt x="50628" y="96069"/>
                  </a:lnTo>
                  <a:lnTo>
                    <a:pt x="51300" y="98989"/>
                  </a:lnTo>
                  <a:lnTo>
                    <a:pt x="61404" y="105353"/>
                  </a:lnTo>
                  <a:lnTo>
                    <a:pt x="93367" y="122090"/>
                  </a:lnTo>
                  <a:lnTo>
                    <a:pt x="122558" y="147580"/>
                  </a:lnTo>
                  <a:lnTo>
                    <a:pt x="138219" y="179367"/>
                  </a:lnTo>
                  <a:lnTo>
                    <a:pt x="138939" y="189616"/>
                  </a:lnTo>
                  <a:lnTo>
                    <a:pt x="133500" y="207243"/>
                  </a:lnTo>
                  <a:lnTo>
                    <a:pt x="125265" y="212879"/>
                  </a:lnTo>
                  <a:lnTo>
                    <a:pt x="100517" y="219142"/>
                  </a:lnTo>
                  <a:lnTo>
                    <a:pt x="45992" y="215159"/>
                  </a:lnTo>
                  <a:lnTo>
                    <a:pt x="21057" y="213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43628" y="2463668"/>
              <a:ext cx="348254" cy="343554"/>
            </a:xfrm>
            <a:custGeom>
              <a:avLst/>
              <a:gdLst/>
              <a:ahLst/>
              <a:cxnLst/>
              <a:rect l="0" t="0" r="0" b="0"/>
              <a:pathLst>
                <a:path w="348254" h="343554">
                  <a:moveTo>
                    <a:pt x="288413" y="42114"/>
                  </a:moveTo>
                  <a:lnTo>
                    <a:pt x="235386" y="27460"/>
                  </a:lnTo>
                  <a:lnTo>
                    <a:pt x="185175" y="23492"/>
                  </a:lnTo>
                  <a:lnTo>
                    <a:pt x="121844" y="35878"/>
                  </a:lnTo>
                  <a:lnTo>
                    <a:pt x="78216" y="51627"/>
                  </a:lnTo>
                  <a:lnTo>
                    <a:pt x="47538" y="76518"/>
                  </a:lnTo>
                  <a:lnTo>
                    <a:pt x="24280" y="107290"/>
                  </a:lnTo>
                  <a:lnTo>
                    <a:pt x="5348" y="159017"/>
                  </a:lnTo>
                  <a:lnTo>
                    <a:pt x="0" y="186488"/>
                  </a:lnTo>
                  <a:lnTo>
                    <a:pt x="6098" y="239132"/>
                  </a:lnTo>
                  <a:lnTo>
                    <a:pt x="18371" y="272845"/>
                  </a:lnTo>
                  <a:lnTo>
                    <a:pt x="24157" y="283672"/>
                  </a:lnTo>
                  <a:lnTo>
                    <a:pt x="43064" y="301942"/>
                  </a:lnTo>
                  <a:lnTo>
                    <a:pt x="87741" y="327145"/>
                  </a:lnTo>
                  <a:lnTo>
                    <a:pt x="139936" y="342218"/>
                  </a:lnTo>
                  <a:lnTo>
                    <a:pt x="187228" y="343553"/>
                  </a:lnTo>
                  <a:lnTo>
                    <a:pt x="230226" y="330171"/>
                  </a:lnTo>
                  <a:lnTo>
                    <a:pt x="276789" y="301569"/>
                  </a:lnTo>
                  <a:lnTo>
                    <a:pt x="328043" y="252189"/>
                  </a:lnTo>
                  <a:lnTo>
                    <a:pt x="340342" y="231407"/>
                  </a:lnTo>
                  <a:lnTo>
                    <a:pt x="348253" y="194387"/>
                  </a:lnTo>
                  <a:lnTo>
                    <a:pt x="345008" y="148193"/>
                  </a:lnTo>
                  <a:lnTo>
                    <a:pt x="331048" y="103051"/>
                  </a:lnTo>
                  <a:lnTo>
                    <a:pt x="304200" y="61517"/>
                  </a:lnTo>
                  <a:lnTo>
                    <a:pt x="273984" y="32265"/>
                  </a:lnTo>
                  <a:lnTo>
                    <a:pt x="2147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22623" y="2445761"/>
              <a:ext cx="368141" cy="431313"/>
            </a:xfrm>
            <a:custGeom>
              <a:avLst/>
              <a:gdLst/>
              <a:ahLst/>
              <a:cxnLst/>
              <a:rect l="0" t="0" r="0" b="0"/>
              <a:pathLst>
                <a:path w="368141" h="431313">
                  <a:moveTo>
                    <a:pt x="277708" y="70549"/>
                  </a:moveTo>
                  <a:lnTo>
                    <a:pt x="272119" y="53782"/>
                  </a:lnTo>
                  <a:lnTo>
                    <a:pt x="251876" y="26587"/>
                  </a:lnTo>
                  <a:lnTo>
                    <a:pt x="223651" y="7481"/>
                  </a:lnTo>
                  <a:lnTo>
                    <a:pt x="181883" y="0"/>
                  </a:lnTo>
                  <a:lnTo>
                    <a:pt x="132178" y="5878"/>
                  </a:lnTo>
                  <a:lnTo>
                    <a:pt x="100447" y="16162"/>
                  </a:lnTo>
                  <a:lnTo>
                    <a:pt x="75708" y="34678"/>
                  </a:lnTo>
                  <a:lnTo>
                    <a:pt x="33677" y="87489"/>
                  </a:lnTo>
                  <a:lnTo>
                    <a:pt x="9879" y="149718"/>
                  </a:lnTo>
                  <a:lnTo>
                    <a:pt x="0" y="200982"/>
                  </a:lnTo>
                  <a:lnTo>
                    <a:pt x="2272" y="253215"/>
                  </a:lnTo>
                  <a:lnTo>
                    <a:pt x="5805" y="304567"/>
                  </a:lnTo>
                  <a:lnTo>
                    <a:pt x="26774" y="364433"/>
                  </a:lnTo>
                  <a:lnTo>
                    <a:pt x="41010" y="390677"/>
                  </a:lnTo>
                  <a:lnTo>
                    <a:pt x="68755" y="417436"/>
                  </a:lnTo>
                  <a:lnTo>
                    <a:pt x="88914" y="428662"/>
                  </a:lnTo>
                  <a:lnTo>
                    <a:pt x="109572" y="431312"/>
                  </a:lnTo>
                  <a:lnTo>
                    <a:pt x="162608" y="423481"/>
                  </a:lnTo>
                  <a:lnTo>
                    <a:pt x="212279" y="402849"/>
                  </a:lnTo>
                  <a:lnTo>
                    <a:pt x="272905" y="348998"/>
                  </a:lnTo>
                  <a:lnTo>
                    <a:pt x="326642" y="293004"/>
                  </a:lnTo>
                  <a:lnTo>
                    <a:pt x="357391" y="238580"/>
                  </a:lnTo>
                  <a:lnTo>
                    <a:pt x="367998" y="193646"/>
                  </a:lnTo>
                  <a:lnTo>
                    <a:pt x="368140" y="160354"/>
                  </a:lnTo>
                  <a:lnTo>
                    <a:pt x="355066" y="112236"/>
                  </a:lnTo>
                  <a:lnTo>
                    <a:pt x="317187" y="51641"/>
                  </a:lnTo>
                  <a:lnTo>
                    <a:pt x="298765" y="28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421347" y="3315831"/>
            <a:ext cx="740314" cy="355865"/>
            <a:chOff x="1421347" y="3315831"/>
            <a:chExt cx="740314" cy="355865"/>
          </a:xfrm>
        </p:grpSpPr>
        <p:sp>
          <p:nvSpPr>
            <p:cNvPr id="25" name="Freeform 24"/>
            <p:cNvSpPr/>
            <p:nvPr/>
          </p:nvSpPr>
          <p:spPr>
            <a:xfrm>
              <a:off x="1421347" y="3315831"/>
              <a:ext cx="263213" cy="306519"/>
            </a:xfrm>
            <a:custGeom>
              <a:avLst/>
              <a:gdLst/>
              <a:ahLst/>
              <a:cxnLst/>
              <a:rect l="0" t="0" r="0" b="0"/>
              <a:pathLst>
                <a:path w="263213" h="306519">
                  <a:moveTo>
                    <a:pt x="0" y="95402"/>
                  </a:moveTo>
                  <a:lnTo>
                    <a:pt x="5589" y="78634"/>
                  </a:lnTo>
                  <a:lnTo>
                    <a:pt x="48468" y="26744"/>
                  </a:lnTo>
                  <a:lnTo>
                    <a:pt x="75582" y="4609"/>
                  </a:lnTo>
                  <a:lnTo>
                    <a:pt x="85483" y="948"/>
                  </a:lnTo>
                  <a:lnTo>
                    <a:pt x="105843" y="0"/>
                  </a:lnTo>
                  <a:lnTo>
                    <a:pt x="137035" y="6043"/>
                  </a:lnTo>
                  <a:lnTo>
                    <a:pt x="145169" y="11263"/>
                  </a:lnTo>
                  <a:lnTo>
                    <a:pt x="157326" y="26421"/>
                  </a:lnTo>
                  <a:lnTo>
                    <a:pt x="178443" y="86419"/>
                  </a:lnTo>
                  <a:lnTo>
                    <a:pt x="183423" y="112467"/>
                  </a:lnTo>
                  <a:lnTo>
                    <a:pt x="179800" y="174165"/>
                  </a:lnTo>
                  <a:lnTo>
                    <a:pt x="163504" y="227900"/>
                  </a:lnTo>
                  <a:lnTo>
                    <a:pt x="150351" y="261392"/>
                  </a:lnTo>
                  <a:lnTo>
                    <a:pt x="130986" y="286654"/>
                  </a:lnTo>
                  <a:lnTo>
                    <a:pt x="113198" y="301675"/>
                  </a:lnTo>
                  <a:lnTo>
                    <a:pt x="103541" y="305447"/>
                  </a:lnTo>
                  <a:lnTo>
                    <a:pt x="83453" y="306518"/>
                  </a:lnTo>
                  <a:lnTo>
                    <a:pt x="65946" y="299976"/>
                  </a:lnTo>
                  <a:lnTo>
                    <a:pt x="58002" y="294955"/>
                  </a:lnTo>
                  <a:lnTo>
                    <a:pt x="52706" y="286929"/>
                  </a:lnTo>
                  <a:lnTo>
                    <a:pt x="46821" y="265533"/>
                  </a:lnTo>
                  <a:lnTo>
                    <a:pt x="49098" y="232769"/>
                  </a:lnTo>
                  <a:lnTo>
                    <a:pt x="57181" y="200834"/>
                  </a:lnTo>
                  <a:lnTo>
                    <a:pt x="63857" y="193766"/>
                  </a:lnTo>
                  <a:lnTo>
                    <a:pt x="83753" y="185913"/>
                  </a:lnTo>
                  <a:lnTo>
                    <a:pt x="121262" y="181491"/>
                  </a:lnTo>
                  <a:lnTo>
                    <a:pt x="145141" y="186696"/>
                  </a:lnTo>
                  <a:lnTo>
                    <a:pt x="199744" y="208420"/>
                  </a:lnTo>
                  <a:lnTo>
                    <a:pt x="263212" y="242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9316" y="3432290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27832" y="5756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68787" y="3411233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115813"/>
                  </a:moveTo>
                  <a:lnTo>
                    <a:pt x="66315" y="56220"/>
                  </a:lnTo>
                  <a:lnTo>
                    <a:pt x="6875" y="62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58300" y="3331185"/>
              <a:ext cx="203361" cy="340511"/>
            </a:xfrm>
            <a:custGeom>
              <a:avLst/>
              <a:gdLst/>
              <a:ahLst/>
              <a:cxnLst/>
              <a:rect l="0" t="0" r="0" b="0"/>
              <a:pathLst>
                <a:path w="203361" h="340511">
                  <a:moveTo>
                    <a:pt x="21057" y="69519"/>
                  </a:moveTo>
                  <a:lnTo>
                    <a:pt x="30633" y="45473"/>
                  </a:lnTo>
                  <a:lnTo>
                    <a:pt x="48591" y="24050"/>
                  </a:lnTo>
                  <a:lnTo>
                    <a:pt x="66050" y="9926"/>
                  </a:lnTo>
                  <a:lnTo>
                    <a:pt x="88627" y="2089"/>
                  </a:lnTo>
                  <a:lnTo>
                    <a:pt x="101199" y="0"/>
                  </a:lnTo>
                  <a:lnTo>
                    <a:pt x="121406" y="3917"/>
                  </a:lnTo>
                  <a:lnTo>
                    <a:pt x="130070" y="8237"/>
                  </a:lnTo>
                  <a:lnTo>
                    <a:pt x="134677" y="15796"/>
                  </a:lnTo>
                  <a:lnTo>
                    <a:pt x="136676" y="36674"/>
                  </a:lnTo>
                  <a:lnTo>
                    <a:pt x="130545" y="58431"/>
                  </a:lnTo>
                  <a:lnTo>
                    <a:pt x="113939" y="87291"/>
                  </a:lnTo>
                  <a:lnTo>
                    <a:pt x="107545" y="95405"/>
                  </a:lnTo>
                  <a:lnTo>
                    <a:pt x="106792" y="101984"/>
                  </a:lnTo>
                  <a:lnTo>
                    <a:pt x="109799" y="107540"/>
                  </a:lnTo>
                  <a:lnTo>
                    <a:pt x="122499" y="116833"/>
                  </a:lnTo>
                  <a:lnTo>
                    <a:pt x="163747" y="141549"/>
                  </a:lnTo>
                  <a:lnTo>
                    <a:pt x="191616" y="183790"/>
                  </a:lnTo>
                  <a:lnTo>
                    <a:pt x="201366" y="205704"/>
                  </a:lnTo>
                  <a:lnTo>
                    <a:pt x="203360" y="227142"/>
                  </a:lnTo>
                  <a:lnTo>
                    <a:pt x="199177" y="248368"/>
                  </a:lnTo>
                  <a:lnTo>
                    <a:pt x="183668" y="278879"/>
                  </a:lnTo>
                  <a:lnTo>
                    <a:pt x="150601" y="318072"/>
                  </a:lnTo>
                  <a:lnTo>
                    <a:pt x="124171" y="333977"/>
                  </a:lnTo>
                  <a:lnTo>
                    <a:pt x="88524" y="340510"/>
                  </a:lnTo>
                  <a:lnTo>
                    <a:pt x="65081" y="335798"/>
                  </a:lnTo>
                  <a:lnTo>
                    <a:pt x="32151" y="326232"/>
                  </a:lnTo>
                  <a:lnTo>
                    <a:pt x="0" y="322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949001" y="2291206"/>
            <a:ext cx="870116" cy="399860"/>
            <a:chOff x="3949001" y="2291206"/>
            <a:chExt cx="870116" cy="399860"/>
          </a:xfrm>
        </p:grpSpPr>
        <p:sp>
          <p:nvSpPr>
            <p:cNvPr id="30" name="Freeform 29"/>
            <p:cNvSpPr/>
            <p:nvPr/>
          </p:nvSpPr>
          <p:spPr>
            <a:xfrm>
              <a:off x="4064446" y="2382110"/>
              <a:ext cx="189068" cy="261339"/>
            </a:xfrm>
            <a:custGeom>
              <a:avLst/>
              <a:gdLst/>
              <a:ahLst/>
              <a:cxnLst/>
              <a:rect l="0" t="0" r="0" b="0"/>
              <a:pathLst>
                <a:path w="189068" h="261339">
                  <a:moveTo>
                    <a:pt x="52196" y="7859"/>
                  </a:moveTo>
                  <a:lnTo>
                    <a:pt x="42621" y="31905"/>
                  </a:lnTo>
                  <a:lnTo>
                    <a:pt x="24662" y="53328"/>
                  </a:lnTo>
                  <a:lnTo>
                    <a:pt x="7203" y="67451"/>
                  </a:lnTo>
                  <a:lnTo>
                    <a:pt x="2314" y="68644"/>
                  </a:lnTo>
                  <a:lnTo>
                    <a:pt x="224" y="65930"/>
                  </a:lnTo>
                  <a:lnTo>
                    <a:pt x="0" y="60611"/>
                  </a:lnTo>
                  <a:lnTo>
                    <a:pt x="5991" y="48461"/>
                  </a:lnTo>
                  <a:lnTo>
                    <a:pt x="28901" y="21598"/>
                  </a:lnTo>
                  <a:lnTo>
                    <a:pt x="54653" y="6340"/>
                  </a:lnTo>
                  <a:lnTo>
                    <a:pt x="90099" y="0"/>
                  </a:lnTo>
                  <a:lnTo>
                    <a:pt x="113495" y="4755"/>
                  </a:lnTo>
                  <a:lnTo>
                    <a:pt x="134422" y="15838"/>
                  </a:lnTo>
                  <a:lnTo>
                    <a:pt x="151522" y="32462"/>
                  </a:lnTo>
                  <a:lnTo>
                    <a:pt x="160682" y="57788"/>
                  </a:lnTo>
                  <a:lnTo>
                    <a:pt x="165838" y="104931"/>
                  </a:lnTo>
                  <a:lnTo>
                    <a:pt x="161992" y="167673"/>
                  </a:lnTo>
                  <a:lnTo>
                    <a:pt x="148797" y="215551"/>
                  </a:lnTo>
                  <a:lnTo>
                    <a:pt x="137634" y="233138"/>
                  </a:lnTo>
                  <a:lnTo>
                    <a:pt x="107017" y="256192"/>
                  </a:lnTo>
                  <a:lnTo>
                    <a:pt x="81630" y="261338"/>
                  </a:lnTo>
                  <a:lnTo>
                    <a:pt x="57089" y="258557"/>
                  </a:lnTo>
                  <a:lnTo>
                    <a:pt x="38383" y="249521"/>
                  </a:lnTo>
                  <a:lnTo>
                    <a:pt x="25390" y="234587"/>
                  </a:lnTo>
                  <a:lnTo>
                    <a:pt x="20288" y="225692"/>
                  </a:lnTo>
                  <a:lnTo>
                    <a:pt x="19226" y="217421"/>
                  </a:lnTo>
                  <a:lnTo>
                    <a:pt x="24284" y="201993"/>
                  </a:lnTo>
                  <a:lnTo>
                    <a:pt x="40571" y="190457"/>
                  </a:lnTo>
                  <a:lnTo>
                    <a:pt x="51465" y="185743"/>
                  </a:lnTo>
                  <a:lnTo>
                    <a:pt x="72928" y="183624"/>
                  </a:lnTo>
                  <a:lnTo>
                    <a:pt x="134258" y="193655"/>
                  </a:lnTo>
                  <a:lnTo>
                    <a:pt x="189067" y="197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79896" y="2405436"/>
              <a:ext cx="152969" cy="205632"/>
            </a:xfrm>
            <a:custGeom>
              <a:avLst/>
              <a:gdLst/>
              <a:ahLst/>
              <a:cxnLst/>
              <a:rect l="0" t="0" r="0" b="0"/>
              <a:pathLst>
                <a:path w="152969" h="205632">
                  <a:moveTo>
                    <a:pt x="0" y="5590"/>
                  </a:moveTo>
                  <a:lnTo>
                    <a:pt x="16767" y="0"/>
                  </a:lnTo>
                  <a:lnTo>
                    <a:pt x="34359" y="376"/>
                  </a:lnTo>
                  <a:lnTo>
                    <a:pt x="92999" y="12139"/>
                  </a:lnTo>
                  <a:lnTo>
                    <a:pt x="131540" y="17279"/>
                  </a:lnTo>
                  <a:lnTo>
                    <a:pt x="150489" y="26772"/>
                  </a:lnTo>
                  <a:lnTo>
                    <a:pt x="152968" y="33749"/>
                  </a:lnTo>
                  <a:lnTo>
                    <a:pt x="151112" y="41910"/>
                  </a:lnTo>
                  <a:lnTo>
                    <a:pt x="108396" y="102087"/>
                  </a:lnTo>
                  <a:lnTo>
                    <a:pt x="73647" y="156337"/>
                  </a:lnTo>
                  <a:lnTo>
                    <a:pt x="42114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87414" y="2326798"/>
              <a:ext cx="331703" cy="328292"/>
            </a:xfrm>
            <a:custGeom>
              <a:avLst/>
              <a:gdLst/>
              <a:ahLst/>
              <a:cxnLst/>
              <a:rect l="0" t="0" r="0" b="0"/>
              <a:pathLst>
                <a:path w="331703" h="328292">
                  <a:moveTo>
                    <a:pt x="218824" y="0"/>
                  </a:moveTo>
                  <a:lnTo>
                    <a:pt x="160207" y="0"/>
                  </a:lnTo>
                  <a:lnTo>
                    <a:pt x="114238" y="5589"/>
                  </a:lnTo>
                  <a:lnTo>
                    <a:pt x="90063" y="17692"/>
                  </a:lnTo>
                  <a:lnTo>
                    <a:pt x="40551" y="65995"/>
                  </a:lnTo>
                  <a:lnTo>
                    <a:pt x="27288" y="86652"/>
                  </a:lnTo>
                  <a:lnTo>
                    <a:pt x="9241" y="138042"/>
                  </a:lnTo>
                  <a:lnTo>
                    <a:pt x="0" y="193254"/>
                  </a:lnTo>
                  <a:lnTo>
                    <a:pt x="3989" y="235205"/>
                  </a:lnTo>
                  <a:lnTo>
                    <a:pt x="18169" y="271681"/>
                  </a:lnTo>
                  <a:lnTo>
                    <a:pt x="33718" y="287643"/>
                  </a:lnTo>
                  <a:lnTo>
                    <a:pt x="95988" y="318346"/>
                  </a:lnTo>
                  <a:lnTo>
                    <a:pt x="108858" y="324534"/>
                  </a:lnTo>
                  <a:lnTo>
                    <a:pt x="138754" y="328291"/>
                  </a:lnTo>
                  <a:lnTo>
                    <a:pt x="200018" y="321171"/>
                  </a:lnTo>
                  <a:lnTo>
                    <a:pt x="243018" y="306251"/>
                  </a:lnTo>
                  <a:lnTo>
                    <a:pt x="279805" y="281424"/>
                  </a:lnTo>
                  <a:lnTo>
                    <a:pt x="307342" y="251840"/>
                  </a:lnTo>
                  <a:lnTo>
                    <a:pt x="324731" y="220848"/>
                  </a:lnTo>
                  <a:lnTo>
                    <a:pt x="331702" y="183849"/>
                  </a:lnTo>
                  <a:lnTo>
                    <a:pt x="327094" y="160089"/>
                  </a:lnTo>
                  <a:lnTo>
                    <a:pt x="294981" y="98065"/>
                  </a:lnTo>
                  <a:lnTo>
                    <a:pt x="281995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49001" y="2291206"/>
              <a:ext cx="349500" cy="399860"/>
            </a:xfrm>
            <a:custGeom>
              <a:avLst/>
              <a:gdLst/>
              <a:ahLst/>
              <a:cxnLst/>
              <a:rect l="0" t="0" r="0" b="0"/>
              <a:pathLst>
                <a:path w="349500" h="399860">
                  <a:moveTo>
                    <a:pt x="293983" y="67177"/>
                  </a:moveTo>
                  <a:lnTo>
                    <a:pt x="264675" y="28804"/>
                  </a:lnTo>
                  <a:lnTo>
                    <a:pt x="233307" y="13173"/>
                  </a:lnTo>
                  <a:lnTo>
                    <a:pt x="199966" y="1133"/>
                  </a:lnTo>
                  <a:lnTo>
                    <a:pt x="178498" y="0"/>
                  </a:lnTo>
                  <a:lnTo>
                    <a:pt x="136120" y="8804"/>
                  </a:lnTo>
                  <a:lnTo>
                    <a:pt x="104489" y="24015"/>
                  </a:lnTo>
                  <a:lnTo>
                    <a:pt x="72890" y="48929"/>
                  </a:lnTo>
                  <a:lnTo>
                    <a:pt x="31696" y="107466"/>
                  </a:lnTo>
                  <a:lnTo>
                    <a:pt x="13107" y="143455"/>
                  </a:lnTo>
                  <a:lnTo>
                    <a:pt x="3310" y="183755"/>
                  </a:lnTo>
                  <a:lnTo>
                    <a:pt x="0" y="239293"/>
                  </a:lnTo>
                  <a:lnTo>
                    <a:pt x="5016" y="281301"/>
                  </a:lnTo>
                  <a:lnTo>
                    <a:pt x="19500" y="317795"/>
                  </a:lnTo>
                  <a:lnTo>
                    <a:pt x="59090" y="368196"/>
                  </a:lnTo>
                  <a:lnTo>
                    <a:pt x="91154" y="389815"/>
                  </a:lnTo>
                  <a:lnTo>
                    <a:pt x="135879" y="399859"/>
                  </a:lnTo>
                  <a:lnTo>
                    <a:pt x="174998" y="397246"/>
                  </a:lnTo>
                  <a:lnTo>
                    <a:pt x="226893" y="377478"/>
                  </a:lnTo>
                  <a:lnTo>
                    <a:pt x="277349" y="344158"/>
                  </a:lnTo>
                  <a:lnTo>
                    <a:pt x="307508" y="298317"/>
                  </a:lnTo>
                  <a:lnTo>
                    <a:pt x="332876" y="237270"/>
                  </a:lnTo>
                  <a:lnTo>
                    <a:pt x="349499" y="185393"/>
                  </a:lnTo>
                  <a:lnTo>
                    <a:pt x="349297" y="146528"/>
                  </a:lnTo>
                  <a:lnTo>
                    <a:pt x="341573" y="125451"/>
                  </a:lnTo>
                  <a:lnTo>
                    <a:pt x="325569" y="98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04355" y="3207979"/>
            <a:ext cx="694681" cy="293141"/>
            <a:chOff x="3904355" y="3207979"/>
            <a:chExt cx="694681" cy="293141"/>
          </a:xfrm>
        </p:grpSpPr>
        <p:sp>
          <p:nvSpPr>
            <p:cNvPr id="35" name="Freeform 34"/>
            <p:cNvSpPr/>
            <p:nvPr/>
          </p:nvSpPr>
          <p:spPr>
            <a:xfrm>
              <a:off x="3904355" y="3207979"/>
              <a:ext cx="170174" cy="293141"/>
            </a:xfrm>
            <a:custGeom>
              <a:avLst/>
              <a:gdLst/>
              <a:ahLst/>
              <a:cxnLst/>
              <a:rect l="0" t="0" r="0" b="0"/>
              <a:pathLst>
                <a:path w="170174" h="293141">
                  <a:moveTo>
                    <a:pt x="33303" y="34798"/>
                  </a:moveTo>
                  <a:lnTo>
                    <a:pt x="3994" y="73171"/>
                  </a:lnTo>
                  <a:lnTo>
                    <a:pt x="896" y="74418"/>
                  </a:lnTo>
                  <a:lnTo>
                    <a:pt x="0" y="71740"/>
                  </a:lnTo>
                  <a:lnTo>
                    <a:pt x="6967" y="42225"/>
                  </a:lnTo>
                  <a:lnTo>
                    <a:pt x="19258" y="26011"/>
                  </a:lnTo>
                  <a:lnTo>
                    <a:pt x="36419" y="12175"/>
                  </a:lnTo>
                  <a:lnTo>
                    <a:pt x="55745" y="2126"/>
                  </a:lnTo>
                  <a:lnTo>
                    <a:pt x="76033" y="0"/>
                  </a:lnTo>
                  <a:lnTo>
                    <a:pt x="95577" y="4124"/>
                  </a:lnTo>
                  <a:lnTo>
                    <a:pt x="112063" y="13756"/>
                  </a:lnTo>
                  <a:lnTo>
                    <a:pt x="134498" y="43511"/>
                  </a:lnTo>
                  <a:lnTo>
                    <a:pt x="144785" y="87553"/>
                  </a:lnTo>
                  <a:lnTo>
                    <a:pt x="147091" y="147601"/>
                  </a:lnTo>
                  <a:lnTo>
                    <a:pt x="139287" y="195083"/>
                  </a:lnTo>
                  <a:lnTo>
                    <a:pt x="115269" y="254820"/>
                  </a:lnTo>
                  <a:lnTo>
                    <a:pt x="98273" y="281574"/>
                  </a:lnTo>
                  <a:lnTo>
                    <a:pt x="78946" y="290705"/>
                  </a:lnTo>
                  <a:lnTo>
                    <a:pt x="67241" y="293140"/>
                  </a:lnTo>
                  <a:lnTo>
                    <a:pt x="44877" y="289607"/>
                  </a:lnTo>
                  <a:lnTo>
                    <a:pt x="15675" y="274463"/>
                  </a:lnTo>
                  <a:lnTo>
                    <a:pt x="7513" y="268274"/>
                  </a:lnTo>
                  <a:lnTo>
                    <a:pt x="3241" y="259469"/>
                  </a:lnTo>
                  <a:lnTo>
                    <a:pt x="1615" y="237207"/>
                  </a:lnTo>
                  <a:lnTo>
                    <a:pt x="7911" y="217954"/>
                  </a:lnTo>
                  <a:lnTo>
                    <a:pt x="12865" y="209544"/>
                  </a:lnTo>
                  <a:lnTo>
                    <a:pt x="20848" y="203938"/>
                  </a:lnTo>
                  <a:lnTo>
                    <a:pt x="42195" y="197709"/>
                  </a:lnTo>
                  <a:lnTo>
                    <a:pt x="74932" y="199791"/>
                  </a:lnTo>
                  <a:lnTo>
                    <a:pt x="127995" y="222584"/>
                  </a:lnTo>
                  <a:lnTo>
                    <a:pt x="170173" y="23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58756" y="3316476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40265" y="34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16642" y="3295419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115814"/>
                  </a:moveTo>
                  <a:lnTo>
                    <a:pt x="63009" y="524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69326" y="3217734"/>
              <a:ext cx="229710" cy="277728"/>
            </a:xfrm>
            <a:custGeom>
              <a:avLst/>
              <a:gdLst/>
              <a:ahLst/>
              <a:cxnLst/>
              <a:rect l="0" t="0" r="0" b="0"/>
              <a:pathLst>
                <a:path w="229710" h="277728">
                  <a:moveTo>
                    <a:pt x="0" y="35571"/>
                  </a:moveTo>
                  <a:lnTo>
                    <a:pt x="27556" y="28336"/>
                  </a:lnTo>
                  <a:lnTo>
                    <a:pt x="83779" y="22574"/>
                  </a:lnTo>
                  <a:lnTo>
                    <a:pt x="140291" y="16106"/>
                  </a:lnTo>
                  <a:lnTo>
                    <a:pt x="195344" y="6423"/>
                  </a:lnTo>
                  <a:lnTo>
                    <a:pt x="219011" y="0"/>
                  </a:lnTo>
                  <a:lnTo>
                    <a:pt x="225556" y="2498"/>
                  </a:lnTo>
                  <a:lnTo>
                    <a:pt x="228750" y="8843"/>
                  </a:lnTo>
                  <a:lnTo>
                    <a:pt x="229709" y="17753"/>
                  </a:lnTo>
                  <a:lnTo>
                    <a:pt x="224535" y="33891"/>
                  </a:lnTo>
                  <a:lnTo>
                    <a:pt x="200343" y="88990"/>
                  </a:lnTo>
                  <a:lnTo>
                    <a:pt x="174128" y="150534"/>
                  </a:lnTo>
                  <a:lnTo>
                    <a:pt x="150253" y="209535"/>
                  </a:lnTo>
                  <a:lnTo>
                    <a:pt x="140835" y="244654"/>
                  </a:lnTo>
                  <a:lnTo>
                    <a:pt x="136871" y="277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1853452" y="3237511"/>
            <a:ext cx="396966" cy="526640"/>
          </a:xfrm>
          <a:custGeom>
            <a:avLst/>
            <a:gdLst/>
            <a:ahLst/>
            <a:cxnLst/>
            <a:rect l="0" t="0" r="0" b="0"/>
            <a:pathLst>
              <a:path w="396966" h="526640">
                <a:moveTo>
                  <a:pt x="347003" y="68437"/>
                </a:moveTo>
                <a:lnTo>
                  <a:pt x="297505" y="18939"/>
                </a:lnTo>
                <a:lnTo>
                  <a:pt x="277431" y="11343"/>
                </a:lnTo>
                <a:lnTo>
                  <a:pt x="221205" y="0"/>
                </a:lnTo>
                <a:lnTo>
                  <a:pt x="168091" y="9931"/>
                </a:lnTo>
                <a:lnTo>
                  <a:pt x="104854" y="44588"/>
                </a:lnTo>
                <a:lnTo>
                  <a:pt x="78854" y="70729"/>
                </a:lnTo>
                <a:lnTo>
                  <a:pt x="53404" y="121381"/>
                </a:lnTo>
                <a:lnTo>
                  <a:pt x="44549" y="141101"/>
                </a:lnTo>
                <a:lnTo>
                  <a:pt x="18644" y="185731"/>
                </a:lnTo>
                <a:lnTo>
                  <a:pt x="4545" y="236232"/>
                </a:lnTo>
                <a:lnTo>
                  <a:pt x="1039" y="284400"/>
                </a:lnTo>
                <a:lnTo>
                  <a:pt x="0" y="334547"/>
                </a:lnTo>
                <a:lnTo>
                  <a:pt x="2769" y="390886"/>
                </a:lnTo>
                <a:lnTo>
                  <a:pt x="17533" y="446945"/>
                </a:lnTo>
                <a:lnTo>
                  <a:pt x="28934" y="477725"/>
                </a:lnTo>
                <a:lnTo>
                  <a:pt x="47780" y="502183"/>
                </a:lnTo>
                <a:lnTo>
                  <a:pt x="65446" y="517016"/>
                </a:lnTo>
                <a:lnTo>
                  <a:pt x="91236" y="525169"/>
                </a:lnTo>
                <a:lnTo>
                  <a:pt x="138639" y="526639"/>
                </a:lnTo>
                <a:lnTo>
                  <a:pt x="195881" y="516655"/>
                </a:lnTo>
                <a:lnTo>
                  <a:pt x="251757" y="488521"/>
                </a:lnTo>
                <a:lnTo>
                  <a:pt x="303655" y="453173"/>
                </a:lnTo>
                <a:lnTo>
                  <a:pt x="350097" y="394397"/>
                </a:lnTo>
                <a:lnTo>
                  <a:pt x="384185" y="331612"/>
                </a:lnTo>
                <a:lnTo>
                  <a:pt x="394545" y="297713"/>
                </a:lnTo>
                <a:lnTo>
                  <a:pt x="396965" y="254004"/>
                </a:lnTo>
                <a:lnTo>
                  <a:pt x="387895" y="203488"/>
                </a:lnTo>
                <a:lnTo>
                  <a:pt x="375107" y="165774"/>
                </a:lnTo>
                <a:lnTo>
                  <a:pt x="343036" y="104825"/>
                </a:lnTo>
                <a:lnTo>
                  <a:pt x="308339" y="62512"/>
                </a:lnTo>
                <a:lnTo>
                  <a:pt x="281735" y="46274"/>
                </a:lnTo>
                <a:lnTo>
                  <a:pt x="231190" y="263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260463" y="3097573"/>
            <a:ext cx="476329" cy="470956"/>
          </a:xfrm>
          <a:custGeom>
            <a:avLst/>
            <a:gdLst/>
            <a:ahLst/>
            <a:cxnLst/>
            <a:rect l="0" t="0" r="0" b="0"/>
            <a:pathLst>
              <a:path w="476329" h="470956">
                <a:moveTo>
                  <a:pt x="235205" y="8333"/>
                </a:moveTo>
                <a:lnTo>
                  <a:pt x="197727" y="0"/>
                </a:lnTo>
                <a:lnTo>
                  <a:pt x="162879" y="1575"/>
                </a:lnTo>
                <a:lnTo>
                  <a:pt x="141059" y="7669"/>
                </a:lnTo>
                <a:lnTo>
                  <a:pt x="101575" y="30646"/>
                </a:lnTo>
                <a:lnTo>
                  <a:pt x="70899" y="63304"/>
                </a:lnTo>
                <a:lnTo>
                  <a:pt x="38367" y="113925"/>
                </a:lnTo>
                <a:lnTo>
                  <a:pt x="10802" y="168641"/>
                </a:lnTo>
                <a:lnTo>
                  <a:pt x="0" y="213499"/>
                </a:lnTo>
                <a:lnTo>
                  <a:pt x="2524" y="274291"/>
                </a:lnTo>
                <a:lnTo>
                  <a:pt x="5449" y="304351"/>
                </a:lnTo>
                <a:lnTo>
                  <a:pt x="32825" y="356166"/>
                </a:lnTo>
                <a:lnTo>
                  <a:pt x="91578" y="411538"/>
                </a:lnTo>
                <a:lnTo>
                  <a:pt x="130665" y="436805"/>
                </a:lnTo>
                <a:lnTo>
                  <a:pt x="183831" y="457129"/>
                </a:lnTo>
                <a:lnTo>
                  <a:pt x="236149" y="468384"/>
                </a:lnTo>
                <a:lnTo>
                  <a:pt x="297133" y="470955"/>
                </a:lnTo>
                <a:lnTo>
                  <a:pt x="342591" y="465811"/>
                </a:lnTo>
                <a:lnTo>
                  <a:pt x="391468" y="445187"/>
                </a:lnTo>
                <a:lnTo>
                  <a:pt x="439967" y="411684"/>
                </a:lnTo>
                <a:lnTo>
                  <a:pt x="457052" y="385208"/>
                </a:lnTo>
                <a:lnTo>
                  <a:pt x="472136" y="343651"/>
                </a:lnTo>
                <a:lnTo>
                  <a:pt x="476328" y="291595"/>
                </a:lnTo>
                <a:lnTo>
                  <a:pt x="471567" y="236252"/>
                </a:lnTo>
                <a:lnTo>
                  <a:pt x="458192" y="188665"/>
                </a:lnTo>
                <a:lnTo>
                  <a:pt x="427552" y="134853"/>
                </a:lnTo>
                <a:lnTo>
                  <a:pt x="401381" y="108732"/>
                </a:lnTo>
                <a:lnTo>
                  <a:pt x="339266" y="80119"/>
                </a:lnTo>
                <a:lnTo>
                  <a:pt x="278544" y="55091"/>
                </a:lnTo>
                <a:lnTo>
                  <a:pt x="235205" y="3991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1316695" y="3190134"/>
            <a:ext cx="367183" cy="519220"/>
          </a:xfrm>
          <a:custGeom>
            <a:avLst/>
            <a:gdLst/>
            <a:ahLst/>
            <a:cxnLst/>
            <a:rect l="0" t="0" r="0" b="0"/>
            <a:pathLst>
              <a:path w="367183" h="519220">
                <a:moveTo>
                  <a:pt x="283636" y="52643"/>
                </a:moveTo>
                <a:lnTo>
                  <a:pt x="266869" y="41465"/>
                </a:lnTo>
                <a:lnTo>
                  <a:pt x="234084" y="34513"/>
                </a:lnTo>
                <a:lnTo>
                  <a:pt x="182255" y="33334"/>
                </a:lnTo>
                <a:lnTo>
                  <a:pt x="133889" y="46272"/>
                </a:lnTo>
                <a:lnTo>
                  <a:pt x="99666" y="64403"/>
                </a:lnTo>
                <a:lnTo>
                  <a:pt x="74709" y="87713"/>
                </a:lnTo>
                <a:lnTo>
                  <a:pt x="34216" y="147705"/>
                </a:lnTo>
                <a:lnTo>
                  <a:pt x="13835" y="201252"/>
                </a:lnTo>
                <a:lnTo>
                  <a:pt x="2571" y="253617"/>
                </a:lnTo>
                <a:lnTo>
                  <a:pt x="0" y="309020"/>
                </a:lnTo>
                <a:lnTo>
                  <a:pt x="7897" y="363855"/>
                </a:lnTo>
                <a:lnTo>
                  <a:pt x="29721" y="426118"/>
                </a:lnTo>
                <a:lnTo>
                  <a:pt x="62838" y="472127"/>
                </a:lnTo>
                <a:lnTo>
                  <a:pt x="79049" y="487085"/>
                </a:lnTo>
                <a:lnTo>
                  <a:pt x="135407" y="517230"/>
                </a:lnTo>
                <a:lnTo>
                  <a:pt x="156925" y="519219"/>
                </a:lnTo>
                <a:lnTo>
                  <a:pt x="209888" y="507929"/>
                </a:lnTo>
                <a:lnTo>
                  <a:pt x="240338" y="496898"/>
                </a:lnTo>
                <a:lnTo>
                  <a:pt x="297009" y="452435"/>
                </a:lnTo>
                <a:lnTo>
                  <a:pt x="323473" y="428463"/>
                </a:lnTo>
                <a:lnTo>
                  <a:pt x="337606" y="408017"/>
                </a:lnTo>
                <a:lnTo>
                  <a:pt x="356211" y="356764"/>
                </a:lnTo>
                <a:lnTo>
                  <a:pt x="365562" y="295990"/>
                </a:lnTo>
                <a:lnTo>
                  <a:pt x="367182" y="244978"/>
                </a:lnTo>
                <a:lnTo>
                  <a:pt x="359324" y="183745"/>
                </a:lnTo>
                <a:lnTo>
                  <a:pt x="346507" y="126589"/>
                </a:lnTo>
                <a:lnTo>
                  <a:pt x="337315" y="99546"/>
                </a:lnTo>
                <a:lnTo>
                  <a:pt x="298504" y="42745"/>
                </a:lnTo>
                <a:lnTo>
                  <a:pt x="271274" y="16305"/>
                </a:lnTo>
                <a:lnTo>
                  <a:pt x="24152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1469214" y="4030007"/>
            <a:ext cx="2573730" cy="1246322"/>
            <a:chOff x="1469214" y="4030007"/>
            <a:chExt cx="2573730" cy="1246322"/>
          </a:xfrm>
        </p:grpSpPr>
        <p:sp>
          <p:nvSpPr>
            <p:cNvPr id="43" name="Freeform 42"/>
            <p:cNvSpPr/>
            <p:nvPr/>
          </p:nvSpPr>
          <p:spPr>
            <a:xfrm>
              <a:off x="1469214" y="4032414"/>
              <a:ext cx="215346" cy="485957"/>
            </a:xfrm>
            <a:custGeom>
              <a:avLst/>
              <a:gdLst/>
              <a:ahLst/>
              <a:cxnLst/>
              <a:rect l="0" t="0" r="0" b="0"/>
              <a:pathLst>
                <a:path w="215346" h="485957">
                  <a:moveTo>
                    <a:pt x="36361" y="0"/>
                  </a:moveTo>
                  <a:lnTo>
                    <a:pt x="28027" y="37478"/>
                  </a:lnTo>
                  <a:lnTo>
                    <a:pt x="17716" y="95316"/>
                  </a:lnTo>
                  <a:lnTo>
                    <a:pt x="11306" y="121132"/>
                  </a:lnTo>
                  <a:lnTo>
                    <a:pt x="7959" y="126378"/>
                  </a:lnTo>
                  <a:lnTo>
                    <a:pt x="4558" y="126366"/>
                  </a:lnTo>
                  <a:lnTo>
                    <a:pt x="1121" y="122849"/>
                  </a:lnTo>
                  <a:lnTo>
                    <a:pt x="0" y="116994"/>
                  </a:lnTo>
                  <a:lnTo>
                    <a:pt x="6605" y="82381"/>
                  </a:lnTo>
                  <a:lnTo>
                    <a:pt x="18965" y="52095"/>
                  </a:lnTo>
                  <a:lnTo>
                    <a:pt x="44103" y="16010"/>
                  </a:lnTo>
                  <a:lnTo>
                    <a:pt x="63978" y="7116"/>
                  </a:lnTo>
                  <a:lnTo>
                    <a:pt x="75830" y="4744"/>
                  </a:lnTo>
                  <a:lnTo>
                    <a:pt x="98356" y="8348"/>
                  </a:lnTo>
                  <a:lnTo>
                    <a:pt x="118896" y="18918"/>
                  </a:lnTo>
                  <a:lnTo>
                    <a:pt x="143614" y="45770"/>
                  </a:lnTo>
                  <a:lnTo>
                    <a:pt x="169807" y="96172"/>
                  </a:lnTo>
                  <a:lnTo>
                    <a:pt x="190328" y="157898"/>
                  </a:lnTo>
                  <a:lnTo>
                    <a:pt x="201608" y="214377"/>
                  </a:lnTo>
                  <a:lnTo>
                    <a:pt x="200746" y="258101"/>
                  </a:lnTo>
                  <a:lnTo>
                    <a:pt x="189975" y="315495"/>
                  </a:lnTo>
                  <a:lnTo>
                    <a:pt x="180012" y="365921"/>
                  </a:lnTo>
                  <a:lnTo>
                    <a:pt x="164062" y="406729"/>
                  </a:lnTo>
                  <a:lnTo>
                    <a:pt x="129306" y="450789"/>
                  </a:lnTo>
                  <a:lnTo>
                    <a:pt x="98995" y="474508"/>
                  </a:lnTo>
                  <a:lnTo>
                    <a:pt x="78236" y="485023"/>
                  </a:lnTo>
                  <a:lnTo>
                    <a:pt x="67787" y="485956"/>
                  </a:lnTo>
                  <a:lnTo>
                    <a:pt x="46819" y="480753"/>
                  </a:lnTo>
                  <a:lnTo>
                    <a:pt x="28920" y="467522"/>
                  </a:lnTo>
                  <a:lnTo>
                    <a:pt x="20872" y="459080"/>
                  </a:lnTo>
                  <a:lnTo>
                    <a:pt x="16676" y="449943"/>
                  </a:lnTo>
                  <a:lnTo>
                    <a:pt x="15134" y="430432"/>
                  </a:lnTo>
                  <a:lnTo>
                    <a:pt x="26432" y="399717"/>
                  </a:lnTo>
                  <a:lnTo>
                    <a:pt x="41307" y="385102"/>
                  </a:lnTo>
                  <a:lnTo>
                    <a:pt x="50186" y="379567"/>
                  </a:lnTo>
                  <a:lnTo>
                    <a:pt x="69412" y="376537"/>
                  </a:lnTo>
                  <a:lnTo>
                    <a:pt x="110350" y="384124"/>
                  </a:lnTo>
                  <a:lnTo>
                    <a:pt x="173257" y="412797"/>
                  </a:lnTo>
                  <a:lnTo>
                    <a:pt x="21534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42487" y="4221927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60181" y="9575"/>
                  </a:lnTo>
                  <a:lnTo>
                    <a:pt x="38758" y="275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10901" y="4200870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66316" y="46722"/>
                  </a:lnTo>
                  <a:lnTo>
                    <a:pt x="6875" y="56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3161" y="4087606"/>
              <a:ext cx="227180" cy="347969"/>
            </a:xfrm>
            <a:custGeom>
              <a:avLst/>
              <a:gdLst/>
              <a:ahLst/>
              <a:cxnLst/>
              <a:rect l="0" t="0" r="0" b="0"/>
              <a:pathLst>
                <a:path w="227180" h="347969">
                  <a:moveTo>
                    <a:pt x="19367" y="39565"/>
                  </a:moveTo>
                  <a:lnTo>
                    <a:pt x="2600" y="45154"/>
                  </a:lnTo>
                  <a:lnTo>
                    <a:pt x="0" y="44461"/>
                  </a:lnTo>
                  <a:lnTo>
                    <a:pt x="606" y="41659"/>
                  </a:lnTo>
                  <a:lnTo>
                    <a:pt x="3350" y="37451"/>
                  </a:lnTo>
                  <a:lnTo>
                    <a:pt x="23980" y="20351"/>
                  </a:lnTo>
                  <a:lnTo>
                    <a:pt x="52319" y="6056"/>
                  </a:lnTo>
                  <a:lnTo>
                    <a:pt x="88532" y="0"/>
                  </a:lnTo>
                  <a:lnTo>
                    <a:pt x="108989" y="4823"/>
                  </a:lnTo>
                  <a:lnTo>
                    <a:pt x="117719" y="9385"/>
                  </a:lnTo>
                  <a:lnTo>
                    <a:pt x="122370" y="15935"/>
                  </a:lnTo>
                  <a:lnTo>
                    <a:pt x="124300" y="23812"/>
                  </a:lnTo>
                  <a:lnTo>
                    <a:pt x="124418" y="32572"/>
                  </a:lnTo>
                  <a:lnTo>
                    <a:pt x="113404" y="61669"/>
                  </a:lnTo>
                  <a:lnTo>
                    <a:pt x="75148" y="109230"/>
                  </a:lnTo>
                  <a:lnTo>
                    <a:pt x="75271" y="114084"/>
                  </a:lnTo>
                  <a:lnTo>
                    <a:pt x="80033" y="117321"/>
                  </a:lnTo>
                  <a:lnTo>
                    <a:pt x="132944" y="131346"/>
                  </a:lnTo>
                  <a:lnTo>
                    <a:pt x="164934" y="142668"/>
                  </a:lnTo>
                  <a:lnTo>
                    <a:pt x="204667" y="173562"/>
                  </a:lnTo>
                  <a:lnTo>
                    <a:pt x="220630" y="199760"/>
                  </a:lnTo>
                  <a:lnTo>
                    <a:pt x="227179" y="235339"/>
                  </a:lnTo>
                  <a:lnTo>
                    <a:pt x="220987" y="280877"/>
                  </a:lnTo>
                  <a:lnTo>
                    <a:pt x="210647" y="311886"/>
                  </a:lnTo>
                  <a:lnTo>
                    <a:pt x="199527" y="328662"/>
                  </a:lnTo>
                  <a:lnTo>
                    <a:pt x="183666" y="340798"/>
                  </a:lnTo>
                  <a:lnTo>
                    <a:pt x="174523" y="345672"/>
                  </a:lnTo>
                  <a:lnTo>
                    <a:pt x="148767" y="347968"/>
                  </a:lnTo>
                  <a:lnTo>
                    <a:pt x="90161" y="345499"/>
                  </a:lnTo>
                  <a:lnTo>
                    <a:pt x="29896" y="344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11026" y="4169285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58839" y="55044"/>
                  </a:lnTo>
                  <a:lnTo>
                    <a:pt x="24458" y="114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9440" y="4169285"/>
              <a:ext cx="147400" cy="126342"/>
            </a:xfrm>
            <a:custGeom>
              <a:avLst/>
              <a:gdLst/>
              <a:ahLst/>
              <a:cxnLst/>
              <a:rect l="0" t="0" r="0" b="0"/>
              <a:pathLst>
                <a:path w="147400" h="126342">
                  <a:moveTo>
                    <a:pt x="147399" y="126341"/>
                  </a:moveTo>
                  <a:lnTo>
                    <a:pt x="84066" y="63008"/>
                  </a:lnTo>
                  <a:lnTo>
                    <a:pt x="29496" y="140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21595" y="4044840"/>
              <a:ext cx="252273" cy="366601"/>
            </a:xfrm>
            <a:custGeom>
              <a:avLst/>
              <a:gdLst/>
              <a:ahLst/>
              <a:cxnLst/>
              <a:rect l="0" t="0" r="0" b="0"/>
              <a:pathLst>
                <a:path w="252273" h="366601">
                  <a:moveTo>
                    <a:pt x="0" y="19160"/>
                  </a:moveTo>
                  <a:lnTo>
                    <a:pt x="58617" y="19160"/>
                  </a:lnTo>
                  <a:lnTo>
                    <a:pt x="111621" y="17990"/>
                  </a:lnTo>
                  <a:lnTo>
                    <a:pt x="173494" y="4505"/>
                  </a:lnTo>
                  <a:lnTo>
                    <a:pt x="214532" y="0"/>
                  </a:lnTo>
                  <a:lnTo>
                    <a:pt x="236118" y="5185"/>
                  </a:lnTo>
                  <a:lnTo>
                    <a:pt x="245150" y="9843"/>
                  </a:lnTo>
                  <a:lnTo>
                    <a:pt x="250001" y="16458"/>
                  </a:lnTo>
                  <a:lnTo>
                    <a:pt x="252065" y="24377"/>
                  </a:lnTo>
                  <a:lnTo>
                    <a:pt x="252272" y="33167"/>
                  </a:lnTo>
                  <a:lnTo>
                    <a:pt x="228929" y="93165"/>
                  </a:lnTo>
                  <a:lnTo>
                    <a:pt x="214240" y="144609"/>
                  </a:lnTo>
                  <a:lnTo>
                    <a:pt x="202429" y="192940"/>
                  </a:lnTo>
                  <a:lnTo>
                    <a:pt x="185801" y="243136"/>
                  </a:lnTo>
                  <a:lnTo>
                    <a:pt x="169110" y="299491"/>
                  </a:lnTo>
                  <a:lnTo>
                    <a:pt x="142243" y="356895"/>
                  </a:lnTo>
                  <a:lnTo>
                    <a:pt x="136871" y="366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11191" y="417981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11191" y="428509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88258" y="7236"/>
                  </a:lnTo>
                  <a:lnTo>
                    <a:pt x="35155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4974" y="4032414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7321" y="166432"/>
                  </a:lnTo>
                  <a:lnTo>
                    <a:pt x="6775" y="227631"/>
                  </a:lnTo>
                  <a:lnTo>
                    <a:pt x="2007" y="283086"/>
                  </a:lnTo>
                  <a:lnTo>
                    <a:pt x="595" y="336561"/>
                  </a:lnTo>
                  <a:lnTo>
                    <a:pt x="176" y="38009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52286" y="4074528"/>
              <a:ext cx="243217" cy="217139"/>
            </a:xfrm>
            <a:custGeom>
              <a:avLst/>
              <a:gdLst/>
              <a:ahLst/>
              <a:cxnLst/>
              <a:rect l="0" t="0" r="0" b="0"/>
              <a:pathLst>
                <a:path w="243217" h="217139">
                  <a:moveTo>
                    <a:pt x="243216" y="157927"/>
                  </a:moveTo>
                  <a:lnTo>
                    <a:pt x="189071" y="161047"/>
                  </a:lnTo>
                  <a:lnTo>
                    <a:pt x="128591" y="177056"/>
                  </a:lnTo>
                  <a:lnTo>
                    <a:pt x="69328" y="207731"/>
                  </a:lnTo>
                  <a:lnTo>
                    <a:pt x="28567" y="217138"/>
                  </a:lnTo>
                  <a:lnTo>
                    <a:pt x="18228" y="214948"/>
                  </a:lnTo>
                  <a:lnTo>
                    <a:pt x="10166" y="209979"/>
                  </a:lnTo>
                  <a:lnTo>
                    <a:pt x="3622" y="203157"/>
                  </a:lnTo>
                  <a:lnTo>
                    <a:pt x="428" y="195100"/>
                  </a:lnTo>
                  <a:lnTo>
                    <a:pt x="0" y="176788"/>
                  </a:lnTo>
                  <a:lnTo>
                    <a:pt x="15622" y="115621"/>
                  </a:lnTo>
                  <a:lnTo>
                    <a:pt x="32715" y="54812"/>
                  </a:lnTo>
                  <a:lnTo>
                    <a:pt x="431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97422" y="4030007"/>
              <a:ext cx="245522" cy="530481"/>
            </a:xfrm>
            <a:custGeom>
              <a:avLst/>
              <a:gdLst/>
              <a:ahLst/>
              <a:cxnLst/>
              <a:rect l="0" t="0" r="0" b="0"/>
              <a:pathLst>
                <a:path w="245522" h="530481">
                  <a:moveTo>
                    <a:pt x="66536" y="44521"/>
                  </a:moveTo>
                  <a:lnTo>
                    <a:pt x="17038" y="103084"/>
                  </a:lnTo>
                  <a:lnTo>
                    <a:pt x="0" y="132258"/>
                  </a:lnTo>
                  <a:lnTo>
                    <a:pt x="3018" y="112371"/>
                  </a:lnTo>
                  <a:lnTo>
                    <a:pt x="17638" y="66849"/>
                  </a:lnTo>
                  <a:lnTo>
                    <a:pt x="48299" y="23715"/>
                  </a:lnTo>
                  <a:lnTo>
                    <a:pt x="77900" y="3132"/>
                  </a:lnTo>
                  <a:lnTo>
                    <a:pt x="98493" y="0"/>
                  </a:lnTo>
                  <a:lnTo>
                    <a:pt x="140309" y="7521"/>
                  </a:lnTo>
                  <a:lnTo>
                    <a:pt x="166254" y="22509"/>
                  </a:lnTo>
                  <a:lnTo>
                    <a:pt x="188759" y="47358"/>
                  </a:lnTo>
                  <a:lnTo>
                    <a:pt x="216050" y="100657"/>
                  </a:lnTo>
                  <a:lnTo>
                    <a:pt x="236840" y="159595"/>
                  </a:lnTo>
                  <a:lnTo>
                    <a:pt x="242949" y="210288"/>
                  </a:lnTo>
                  <a:lnTo>
                    <a:pt x="239169" y="262353"/>
                  </a:lnTo>
                  <a:lnTo>
                    <a:pt x="230641" y="314825"/>
                  </a:lnTo>
                  <a:lnTo>
                    <a:pt x="208873" y="377722"/>
                  </a:lnTo>
                  <a:lnTo>
                    <a:pt x="178924" y="439018"/>
                  </a:lnTo>
                  <a:lnTo>
                    <a:pt x="130426" y="495341"/>
                  </a:lnTo>
                  <a:lnTo>
                    <a:pt x="105224" y="519039"/>
                  </a:lnTo>
                  <a:lnTo>
                    <a:pt x="86070" y="529549"/>
                  </a:lnTo>
                  <a:lnTo>
                    <a:pt x="76050" y="530480"/>
                  </a:lnTo>
                  <a:lnTo>
                    <a:pt x="55556" y="525275"/>
                  </a:lnTo>
                  <a:lnTo>
                    <a:pt x="37870" y="508924"/>
                  </a:lnTo>
                  <a:lnTo>
                    <a:pt x="24550" y="486059"/>
                  </a:lnTo>
                  <a:lnTo>
                    <a:pt x="18629" y="460299"/>
                  </a:lnTo>
                  <a:lnTo>
                    <a:pt x="20886" y="425078"/>
                  </a:lnTo>
                  <a:lnTo>
                    <a:pt x="34553" y="392415"/>
                  </a:lnTo>
                  <a:lnTo>
                    <a:pt x="53101" y="374226"/>
                  </a:lnTo>
                  <a:lnTo>
                    <a:pt x="76943" y="360683"/>
                  </a:lnTo>
                  <a:lnTo>
                    <a:pt x="103137" y="354663"/>
                  </a:lnTo>
                  <a:lnTo>
                    <a:pt x="138602" y="356863"/>
                  </a:lnTo>
                  <a:lnTo>
                    <a:pt x="200996" y="382819"/>
                  </a:lnTo>
                  <a:lnTo>
                    <a:pt x="245521" y="41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12485" y="4695709"/>
              <a:ext cx="272241" cy="480737"/>
            </a:xfrm>
            <a:custGeom>
              <a:avLst/>
              <a:gdLst/>
              <a:ahLst/>
              <a:cxnLst/>
              <a:rect l="0" t="0" r="0" b="0"/>
              <a:pathLst>
                <a:path w="272241" h="480737">
                  <a:moveTo>
                    <a:pt x="19556" y="0"/>
                  </a:moveTo>
                  <a:lnTo>
                    <a:pt x="12320" y="27556"/>
                  </a:lnTo>
                  <a:lnTo>
                    <a:pt x="12797" y="83779"/>
                  </a:lnTo>
                  <a:lnTo>
                    <a:pt x="17554" y="132449"/>
                  </a:lnTo>
                  <a:lnTo>
                    <a:pt x="18963" y="185084"/>
                  </a:lnTo>
                  <a:lnTo>
                    <a:pt x="16261" y="236554"/>
                  </a:lnTo>
                  <a:lnTo>
                    <a:pt x="11171" y="296258"/>
                  </a:lnTo>
                  <a:lnTo>
                    <a:pt x="9663" y="355283"/>
                  </a:lnTo>
                  <a:lnTo>
                    <a:pt x="6096" y="406696"/>
                  </a:lnTo>
                  <a:lnTo>
                    <a:pt x="0" y="465991"/>
                  </a:lnTo>
                  <a:lnTo>
                    <a:pt x="5349" y="474437"/>
                  </a:lnTo>
                  <a:lnTo>
                    <a:pt x="14764" y="478898"/>
                  </a:lnTo>
                  <a:lnTo>
                    <a:pt x="38483" y="480736"/>
                  </a:lnTo>
                  <a:lnTo>
                    <a:pt x="92975" y="469340"/>
                  </a:lnTo>
                  <a:lnTo>
                    <a:pt x="144889" y="464457"/>
                  </a:lnTo>
                  <a:lnTo>
                    <a:pt x="193302" y="463610"/>
                  </a:lnTo>
                  <a:lnTo>
                    <a:pt x="249585" y="463324"/>
                  </a:lnTo>
                  <a:lnTo>
                    <a:pt x="27224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68667" y="4710484"/>
              <a:ext cx="216100" cy="389232"/>
            </a:xfrm>
            <a:custGeom>
              <a:avLst/>
              <a:gdLst/>
              <a:ahLst/>
              <a:cxnLst/>
              <a:rect l="0" t="0" r="0" b="0"/>
              <a:pathLst>
                <a:path w="216100" h="389232">
                  <a:moveTo>
                    <a:pt x="216099" y="79982"/>
                  </a:moveTo>
                  <a:lnTo>
                    <a:pt x="195856" y="36019"/>
                  </a:lnTo>
                  <a:lnTo>
                    <a:pt x="171107" y="11324"/>
                  </a:lnTo>
                  <a:lnTo>
                    <a:pt x="148530" y="2674"/>
                  </a:lnTo>
                  <a:lnTo>
                    <a:pt x="124067" y="0"/>
                  </a:lnTo>
                  <a:lnTo>
                    <a:pt x="101497" y="2710"/>
                  </a:lnTo>
                  <a:lnTo>
                    <a:pt x="82887" y="10934"/>
                  </a:lnTo>
                  <a:lnTo>
                    <a:pt x="51876" y="35277"/>
                  </a:lnTo>
                  <a:lnTo>
                    <a:pt x="24389" y="71022"/>
                  </a:lnTo>
                  <a:lnTo>
                    <a:pt x="11638" y="102674"/>
                  </a:lnTo>
                  <a:lnTo>
                    <a:pt x="3616" y="154698"/>
                  </a:lnTo>
                  <a:lnTo>
                    <a:pt x="0" y="182209"/>
                  </a:lnTo>
                  <a:lnTo>
                    <a:pt x="7210" y="241118"/>
                  </a:lnTo>
                  <a:lnTo>
                    <a:pt x="19899" y="297555"/>
                  </a:lnTo>
                  <a:lnTo>
                    <a:pt x="42077" y="341328"/>
                  </a:lnTo>
                  <a:lnTo>
                    <a:pt x="55308" y="358353"/>
                  </a:lnTo>
                  <a:lnTo>
                    <a:pt x="81500" y="375502"/>
                  </a:lnTo>
                  <a:lnTo>
                    <a:pt x="111487" y="387992"/>
                  </a:lnTo>
                  <a:lnTo>
                    <a:pt x="132170" y="389231"/>
                  </a:lnTo>
                  <a:lnTo>
                    <a:pt x="174044" y="380494"/>
                  </a:lnTo>
                  <a:lnTo>
                    <a:pt x="205571" y="364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79523" y="4841918"/>
              <a:ext cx="315856" cy="369689"/>
            </a:xfrm>
            <a:custGeom>
              <a:avLst/>
              <a:gdLst/>
              <a:ahLst/>
              <a:cxnLst/>
              <a:rect l="0" t="0" r="0" b="0"/>
              <a:pathLst>
                <a:path w="315856" h="369689">
                  <a:moveTo>
                    <a:pt x="0" y="317045"/>
                  </a:moveTo>
                  <a:lnTo>
                    <a:pt x="23719" y="273083"/>
                  </a:lnTo>
                  <a:lnTo>
                    <a:pt x="33669" y="210593"/>
                  </a:lnTo>
                  <a:lnTo>
                    <a:pt x="46035" y="149789"/>
                  </a:lnTo>
                  <a:lnTo>
                    <a:pt x="52507" y="91028"/>
                  </a:lnTo>
                  <a:lnTo>
                    <a:pt x="57652" y="66855"/>
                  </a:lnTo>
                  <a:lnTo>
                    <a:pt x="63001" y="60175"/>
                  </a:lnTo>
                  <a:lnTo>
                    <a:pt x="70077" y="56891"/>
                  </a:lnTo>
                  <a:lnTo>
                    <a:pt x="78303" y="55872"/>
                  </a:lnTo>
                  <a:lnTo>
                    <a:pt x="84957" y="59871"/>
                  </a:lnTo>
                  <a:lnTo>
                    <a:pt x="95471" y="76794"/>
                  </a:lnTo>
                  <a:lnTo>
                    <a:pt x="118565" y="124664"/>
                  </a:lnTo>
                  <a:lnTo>
                    <a:pt x="132244" y="139126"/>
                  </a:lnTo>
                  <a:lnTo>
                    <a:pt x="150022" y="149453"/>
                  </a:lnTo>
                  <a:lnTo>
                    <a:pt x="158506" y="150335"/>
                  </a:lnTo>
                  <a:lnTo>
                    <a:pt x="174172" y="145076"/>
                  </a:lnTo>
                  <a:lnTo>
                    <a:pt x="185814" y="131820"/>
                  </a:lnTo>
                  <a:lnTo>
                    <a:pt x="210245" y="74342"/>
                  </a:lnTo>
                  <a:lnTo>
                    <a:pt x="231598" y="11671"/>
                  </a:lnTo>
                  <a:lnTo>
                    <a:pt x="235117" y="1159"/>
                  </a:lnTo>
                  <a:lnTo>
                    <a:pt x="237463" y="0"/>
                  </a:lnTo>
                  <a:lnTo>
                    <a:pt x="240070" y="14309"/>
                  </a:lnTo>
                  <a:lnTo>
                    <a:pt x="241881" y="76155"/>
                  </a:lnTo>
                  <a:lnTo>
                    <a:pt x="247690" y="136881"/>
                  </a:lnTo>
                  <a:lnTo>
                    <a:pt x="260103" y="189560"/>
                  </a:lnTo>
                  <a:lnTo>
                    <a:pt x="273820" y="243813"/>
                  </a:lnTo>
                  <a:lnTo>
                    <a:pt x="291299" y="305192"/>
                  </a:lnTo>
                  <a:lnTo>
                    <a:pt x="305328" y="345249"/>
                  </a:lnTo>
                  <a:lnTo>
                    <a:pt x="315855" y="369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00663" y="491680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89"/>
                  </a:lnTo>
                  <a:lnTo>
                    <a:pt x="1736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21720" y="500103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6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32331" y="4779938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3119" y="60383"/>
                  </a:lnTo>
                  <a:lnTo>
                    <a:pt x="11453" y="121226"/>
                  </a:lnTo>
                  <a:lnTo>
                    <a:pt x="16789" y="167352"/>
                  </a:lnTo>
                  <a:lnTo>
                    <a:pt x="19160" y="215148"/>
                  </a:lnTo>
                  <a:lnTo>
                    <a:pt x="23333" y="260567"/>
                  </a:lnTo>
                  <a:lnTo>
                    <a:pt x="29140" y="322480"/>
                  </a:lnTo>
                  <a:lnTo>
                    <a:pt x="33981" y="374749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70679" y="4779938"/>
              <a:ext cx="193239" cy="234758"/>
            </a:xfrm>
            <a:custGeom>
              <a:avLst/>
              <a:gdLst/>
              <a:ahLst/>
              <a:cxnLst/>
              <a:rect l="0" t="0" r="0" b="0"/>
              <a:pathLst>
                <a:path w="193239" h="234758">
                  <a:moveTo>
                    <a:pt x="193238" y="189512"/>
                  </a:moveTo>
                  <a:lnTo>
                    <a:pt x="150546" y="192632"/>
                  </a:lnTo>
                  <a:lnTo>
                    <a:pt x="91169" y="214707"/>
                  </a:lnTo>
                  <a:lnTo>
                    <a:pt x="35734" y="234757"/>
                  </a:lnTo>
                  <a:lnTo>
                    <a:pt x="27403" y="233713"/>
                  </a:lnTo>
                  <a:lnTo>
                    <a:pt x="20681" y="229508"/>
                  </a:lnTo>
                  <a:lnTo>
                    <a:pt x="10091" y="214307"/>
                  </a:lnTo>
                  <a:lnTo>
                    <a:pt x="1485" y="191953"/>
                  </a:lnTo>
                  <a:lnTo>
                    <a:pt x="0" y="169540"/>
                  </a:lnTo>
                  <a:lnTo>
                    <a:pt x="4404" y="108720"/>
                  </a:lnTo>
                  <a:lnTo>
                    <a:pt x="18314" y="47505"/>
                  </a:lnTo>
                  <a:lnTo>
                    <a:pt x="247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32815" y="4772603"/>
              <a:ext cx="310129" cy="503726"/>
            </a:xfrm>
            <a:custGeom>
              <a:avLst/>
              <a:gdLst/>
              <a:ahLst/>
              <a:cxnLst/>
              <a:rect l="0" t="0" r="0" b="0"/>
              <a:pathLst>
                <a:path w="310129" h="503726">
                  <a:moveTo>
                    <a:pt x="25858" y="38920"/>
                  </a:moveTo>
                  <a:lnTo>
                    <a:pt x="7900" y="92795"/>
                  </a:lnTo>
                  <a:lnTo>
                    <a:pt x="0" y="116494"/>
                  </a:lnTo>
                  <a:lnTo>
                    <a:pt x="18990" y="63670"/>
                  </a:lnTo>
                  <a:lnTo>
                    <a:pt x="44129" y="27041"/>
                  </a:lnTo>
                  <a:lnTo>
                    <a:pt x="64004" y="12973"/>
                  </a:lnTo>
                  <a:lnTo>
                    <a:pt x="88435" y="3991"/>
                  </a:lnTo>
                  <a:lnTo>
                    <a:pt x="114892" y="0"/>
                  </a:lnTo>
                  <a:lnTo>
                    <a:pt x="136008" y="4465"/>
                  </a:lnTo>
                  <a:lnTo>
                    <a:pt x="153193" y="15418"/>
                  </a:lnTo>
                  <a:lnTo>
                    <a:pt x="168629" y="31984"/>
                  </a:lnTo>
                  <a:lnTo>
                    <a:pt x="190367" y="80790"/>
                  </a:lnTo>
                  <a:lnTo>
                    <a:pt x="208092" y="128665"/>
                  </a:lnTo>
                  <a:lnTo>
                    <a:pt x="220104" y="181065"/>
                  </a:lnTo>
                  <a:lnTo>
                    <a:pt x="223013" y="237015"/>
                  </a:lnTo>
                  <a:lnTo>
                    <a:pt x="214108" y="298499"/>
                  </a:lnTo>
                  <a:lnTo>
                    <a:pt x="204468" y="353698"/>
                  </a:lnTo>
                  <a:lnTo>
                    <a:pt x="191084" y="403979"/>
                  </a:lnTo>
                  <a:lnTo>
                    <a:pt x="169180" y="445393"/>
                  </a:lnTo>
                  <a:lnTo>
                    <a:pt x="130338" y="485239"/>
                  </a:lnTo>
                  <a:lnTo>
                    <a:pt x="93730" y="502745"/>
                  </a:lnTo>
                  <a:lnTo>
                    <a:pt x="81635" y="503725"/>
                  </a:lnTo>
                  <a:lnTo>
                    <a:pt x="58836" y="498574"/>
                  </a:lnTo>
                  <a:lnTo>
                    <a:pt x="51353" y="491585"/>
                  </a:lnTo>
                  <a:lnTo>
                    <a:pt x="43039" y="471342"/>
                  </a:lnTo>
                  <a:lnTo>
                    <a:pt x="43161" y="461732"/>
                  </a:lnTo>
                  <a:lnTo>
                    <a:pt x="49536" y="444815"/>
                  </a:lnTo>
                  <a:lnTo>
                    <a:pt x="91647" y="395011"/>
                  </a:lnTo>
                  <a:lnTo>
                    <a:pt x="153469" y="355452"/>
                  </a:lnTo>
                  <a:lnTo>
                    <a:pt x="214192" y="332422"/>
                  </a:lnTo>
                  <a:lnTo>
                    <a:pt x="271767" y="325013"/>
                  </a:lnTo>
                  <a:lnTo>
                    <a:pt x="310128" y="32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39584" y="4257674"/>
            <a:ext cx="1261909" cy="498270"/>
            <a:chOff x="5939584" y="4257674"/>
            <a:chExt cx="1261909" cy="498270"/>
          </a:xfrm>
        </p:grpSpPr>
        <p:sp>
          <p:nvSpPr>
            <p:cNvPr id="64" name="Freeform 63"/>
            <p:cNvSpPr/>
            <p:nvPr/>
          </p:nvSpPr>
          <p:spPr>
            <a:xfrm>
              <a:off x="5939584" y="4257674"/>
              <a:ext cx="356458" cy="498270"/>
            </a:xfrm>
            <a:custGeom>
              <a:avLst/>
              <a:gdLst/>
              <a:ahLst/>
              <a:cxnLst/>
              <a:rect l="0" t="0" r="0" b="0"/>
              <a:pathLst>
                <a:path w="356458" h="498270">
                  <a:moveTo>
                    <a:pt x="314343" y="111652"/>
                  </a:moveTo>
                  <a:lnTo>
                    <a:pt x="304768" y="87606"/>
                  </a:lnTo>
                  <a:lnTo>
                    <a:pt x="274940" y="52059"/>
                  </a:lnTo>
                  <a:lnTo>
                    <a:pt x="218900" y="9882"/>
                  </a:lnTo>
                  <a:lnTo>
                    <a:pt x="176619" y="0"/>
                  </a:lnTo>
                  <a:lnTo>
                    <a:pt x="138226" y="2661"/>
                  </a:lnTo>
                  <a:lnTo>
                    <a:pt x="104623" y="16448"/>
                  </a:lnTo>
                  <a:lnTo>
                    <a:pt x="78029" y="35350"/>
                  </a:lnTo>
                  <a:lnTo>
                    <a:pt x="48082" y="72274"/>
                  </a:lnTo>
                  <a:lnTo>
                    <a:pt x="22756" y="123414"/>
                  </a:lnTo>
                  <a:lnTo>
                    <a:pt x="3590" y="186467"/>
                  </a:lnTo>
                  <a:lnTo>
                    <a:pt x="0" y="233385"/>
                  </a:lnTo>
                  <a:lnTo>
                    <a:pt x="106" y="284332"/>
                  </a:lnTo>
                  <a:lnTo>
                    <a:pt x="7026" y="335302"/>
                  </a:lnTo>
                  <a:lnTo>
                    <a:pt x="22965" y="395039"/>
                  </a:lnTo>
                  <a:lnTo>
                    <a:pt x="48297" y="446310"/>
                  </a:lnTo>
                  <a:lnTo>
                    <a:pt x="74468" y="473893"/>
                  </a:lnTo>
                  <a:lnTo>
                    <a:pt x="104449" y="491294"/>
                  </a:lnTo>
                  <a:lnTo>
                    <a:pt x="141149" y="498269"/>
                  </a:lnTo>
                  <a:lnTo>
                    <a:pt x="164838" y="493662"/>
                  </a:lnTo>
                  <a:lnTo>
                    <a:pt x="194786" y="477914"/>
                  </a:lnTo>
                  <a:lnTo>
                    <a:pt x="218478" y="455311"/>
                  </a:lnTo>
                  <a:lnTo>
                    <a:pt x="247444" y="410642"/>
                  </a:lnTo>
                  <a:lnTo>
                    <a:pt x="257476" y="370517"/>
                  </a:lnTo>
                  <a:lnTo>
                    <a:pt x="254860" y="328993"/>
                  </a:lnTo>
                  <a:lnTo>
                    <a:pt x="241087" y="292643"/>
                  </a:lnTo>
                  <a:lnTo>
                    <a:pt x="222188" y="265235"/>
                  </a:lnTo>
                  <a:lnTo>
                    <a:pt x="196181" y="242296"/>
                  </a:lnTo>
                  <a:lnTo>
                    <a:pt x="186435" y="238522"/>
                  </a:lnTo>
                  <a:lnTo>
                    <a:pt x="166248" y="237449"/>
                  </a:lnTo>
                  <a:lnTo>
                    <a:pt x="162971" y="239970"/>
                  </a:lnTo>
                  <a:lnTo>
                    <a:pt x="164295" y="243991"/>
                  </a:lnTo>
                  <a:lnTo>
                    <a:pt x="168688" y="249011"/>
                  </a:lnTo>
                  <a:lnTo>
                    <a:pt x="200954" y="265473"/>
                  </a:lnTo>
                  <a:lnTo>
                    <a:pt x="263083" y="285905"/>
                  </a:lnTo>
                  <a:lnTo>
                    <a:pt x="323436" y="295603"/>
                  </a:lnTo>
                  <a:lnTo>
                    <a:pt x="356457" y="301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0406" y="4354812"/>
              <a:ext cx="198320" cy="322260"/>
            </a:xfrm>
            <a:custGeom>
              <a:avLst/>
              <a:gdLst/>
              <a:ahLst/>
              <a:cxnLst/>
              <a:rect l="0" t="0" r="0" b="0"/>
              <a:pathLst>
                <a:path w="198320" h="322260">
                  <a:moveTo>
                    <a:pt x="198319" y="46099"/>
                  </a:moveTo>
                  <a:lnTo>
                    <a:pt x="192730" y="29332"/>
                  </a:lnTo>
                  <a:lnTo>
                    <a:pt x="180627" y="17980"/>
                  </a:lnTo>
                  <a:lnTo>
                    <a:pt x="144261" y="1161"/>
                  </a:lnTo>
                  <a:lnTo>
                    <a:pt x="123991" y="0"/>
                  </a:lnTo>
                  <a:lnTo>
                    <a:pt x="103283" y="4554"/>
                  </a:lnTo>
                  <a:lnTo>
                    <a:pt x="73064" y="20272"/>
                  </a:lnTo>
                  <a:lnTo>
                    <a:pt x="56473" y="33061"/>
                  </a:lnTo>
                  <a:lnTo>
                    <a:pt x="21560" y="88918"/>
                  </a:lnTo>
                  <a:lnTo>
                    <a:pt x="6996" y="120008"/>
                  </a:lnTo>
                  <a:lnTo>
                    <a:pt x="0" y="170360"/>
                  </a:lnTo>
                  <a:lnTo>
                    <a:pt x="1737" y="222246"/>
                  </a:lnTo>
                  <a:lnTo>
                    <a:pt x="16280" y="277353"/>
                  </a:lnTo>
                  <a:lnTo>
                    <a:pt x="23047" y="298617"/>
                  </a:lnTo>
                  <a:lnTo>
                    <a:pt x="36192" y="313527"/>
                  </a:lnTo>
                  <a:lnTo>
                    <a:pt x="44611" y="319141"/>
                  </a:lnTo>
                  <a:lnTo>
                    <a:pt x="63324" y="322259"/>
                  </a:lnTo>
                  <a:lnTo>
                    <a:pt x="115508" y="312924"/>
                  </a:lnTo>
                  <a:lnTo>
                    <a:pt x="166734" y="309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22425" y="4316684"/>
              <a:ext cx="168456" cy="369363"/>
            </a:xfrm>
            <a:custGeom>
              <a:avLst/>
              <a:gdLst/>
              <a:ahLst/>
              <a:cxnLst/>
              <a:rect l="0" t="0" r="0" b="0"/>
              <a:pathLst>
                <a:path w="168456" h="369363">
                  <a:moveTo>
                    <a:pt x="0" y="115813"/>
                  </a:moveTo>
                  <a:lnTo>
                    <a:pt x="8333" y="178291"/>
                  </a:lnTo>
                  <a:lnTo>
                    <a:pt x="15684" y="240588"/>
                  </a:lnTo>
                  <a:lnTo>
                    <a:pt x="28401" y="300814"/>
                  </a:lnTo>
                  <a:lnTo>
                    <a:pt x="42178" y="354651"/>
                  </a:lnTo>
                  <a:lnTo>
                    <a:pt x="46822" y="369362"/>
                  </a:lnTo>
                  <a:lnTo>
                    <a:pt x="41511" y="309123"/>
                  </a:lnTo>
                  <a:lnTo>
                    <a:pt x="30773" y="252740"/>
                  </a:lnTo>
                  <a:lnTo>
                    <a:pt x="22976" y="196543"/>
                  </a:lnTo>
                  <a:lnTo>
                    <a:pt x="9856" y="137796"/>
                  </a:lnTo>
                  <a:lnTo>
                    <a:pt x="5550" y="115055"/>
                  </a:lnTo>
                  <a:lnTo>
                    <a:pt x="7536" y="89350"/>
                  </a:lnTo>
                  <a:lnTo>
                    <a:pt x="20820" y="54160"/>
                  </a:lnTo>
                  <a:lnTo>
                    <a:pt x="39280" y="35379"/>
                  </a:lnTo>
                  <a:lnTo>
                    <a:pt x="75978" y="14772"/>
                  </a:lnTo>
                  <a:lnTo>
                    <a:pt x="116489" y="4377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54010" y="452725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54093" y="443249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4093" y="456936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7016" y="0"/>
                  </a:lnTo>
                  <a:lnTo>
                    <a:pt x="386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7300043" y="4197817"/>
            <a:ext cx="343647" cy="434885"/>
          </a:xfrm>
          <a:custGeom>
            <a:avLst/>
            <a:gdLst/>
            <a:ahLst/>
            <a:cxnLst/>
            <a:rect l="0" t="0" r="0" b="0"/>
            <a:pathLst>
              <a:path w="343647" h="434885">
                <a:moveTo>
                  <a:pt x="38319" y="87281"/>
                </a:moveTo>
                <a:lnTo>
                  <a:pt x="9011" y="125655"/>
                </a:lnTo>
                <a:lnTo>
                  <a:pt x="4743" y="125731"/>
                </a:lnTo>
                <a:lnTo>
                  <a:pt x="1897" y="121103"/>
                </a:lnTo>
                <a:lnTo>
                  <a:pt x="0" y="113339"/>
                </a:lnTo>
                <a:lnTo>
                  <a:pt x="4132" y="92233"/>
                </a:lnTo>
                <a:lnTo>
                  <a:pt x="25847" y="46146"/>
                </a:lnTo>
                <a:lnTo>
                  <a:pt x="45802" y="19461"/>
                </a:lnTo>
                <a:lnTo>
                  <a:pt x="72122" y="2326"/>
                </a:lnTo>
                <a:lnTo>
                  <a:pt x="91948" y="0"/>
                </a:lnTo>
                <a:lnTo>
                  <a:pt x="112458" y="4036"/>
                </a:lnTo>
                <a:lnTo>
                  <a:pt x="142565" y="19462"/>
                </a:lnTo>
                <a:lnTo>
                  <a:pt x="166823" y="40020"/>
                </a:lnTo>
                <a:lnTo>
                  <a:pt x="208997" y="98282"/>
                </a:lnTo>
                <a:lnTo>
                  <a:pt x="221731" y="130705"/>
                </a:lnTo>
                <a:lnTo>
                  <a:pt x="226627" y="186109"/>
                </a:lnTo>
                <a:lnTo>
                  <a:pt x="222005" y="247443"/>
                </a:lnTo>
                <a:lnTo>
                  <a:pt x="217063" y="304618"/>
                </a:lnTo>
                <a:lnTo>
                  <a:pt x="208004" y="345740"/>
                </a:lnTo>
                <a:lnTo>
                  <a:pt x="177936" y="402510"/>
                </a:lnTo>
                <a:lnTo>
                  <a:pt x="146238" y="428947"/>
                </a:lnTo>
                <a:lnTo>
                  <a:pt x="120598" y="434884"/>
                </a:lnTo>
                <a:lnTo>
                  <a:pt x="94775" y="432454"/>
                </a:lnTo>
                <a:lnTo>
                  <a:pt x="71600" y="423575"/>
                </a:lnTo>
                <a:lnTo>
                  <a:pt x="55840" y="405591"/>
                </a:lnTo>
                <a:lnTo>
                  <a:pt x="50000" y="394244"/>
                </a:lnTo>
                <a:lnTo>
                  <a:pt x="46631" y="369158"/>
                </a:lnTo>
                <a:lnTo>
                  <a:pt x="50202" y="343581"/>
                </a:lnTo>
                <a:lnTo>
                  <a:pt x="65367" y="310621"/>
                </a:lnTo>
                <a:lnTo>
                  <a:pt x="78026" y="293388"/>
                </a:lnTo>
                <a:lnTo>
                  <a:pt x="103897" y="276121"/>
                </a:lnTo>
                <a:lnTo>
                  <a:pt x="152485" y="268213"/>
                </a:lnTo>
                <a:lnTo>
                  <a:pt x="193289" y="269182"/>
                </a:lnTo>
                <a:lnTo>
                  <a:pt x="235015" y="284417"/>
                </a:lnTo>
                <a:lnTo>
                  <a:pt x="291036" y="317294"/>
                </a:lnTo>
                <a:lnTo>
                  <a:pt x="343646" y="33996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6274803" y="3029086"/>
            <a:ext cx="751019" cy="362357"/>
            <a:chOff x="6274803" y="3029086"/>
            <a:chExt cx="751019" cy="362357"/>
          </a:xfrm>
        </p:grpSpPr>
        <p:sp>
          <p:nvSpPr>
            <p:cNvPr id="72" name="Freeform 71"/>
            <p:cNvSpPr/>
            <p:nvPr/>
          </p:nvSpPr>
          <p:spPr>
            <a:xfrm>
              <a:off x="6274803" y="3029086"/>
              <a:ext cx="210752" cy="362357"/>
            </a:xfrm>
            <a:custGeom>
              <a:avLst/>
              <a:gdLst/>
              <a:ahLst/>
              <a:cxnLst/>
              <a:rect l="0" t="0" r="0" b="0"/>
              <a:pathLst>
                <a:path w="210752" h="362357">
                  <a:moveTo>
                    <a:pt x="21238" y="45235"/>
                  </a:moveTo>
                  <a:lnTo>
                    <a:pt x="10060" y="62003"/>
                  </a:lnTo>
                  <a:lnTo>
                    <a:pt x="6767" y="61093"/>
                  </a:lnTo>
                  <a:lnTo>
                    <a:pt x="3109" y="44484"/>
                  </a:lnTo>
                  <a:lnTo>
                    <a:pt x="7722" y="26964"/>
                  </a:lnTo>
                  <a:lnTo>
                    <a:pt x="12227" y="19016"/>
                  </a:lnTo>
                  <a:lnTo>
                    <a:pt x="26592" y="7066"/>
                  </a:lnTo>
                  <a:lnTo>
                    <a:pt x="35336" y="2241"/>
                  </a:lnTo>
                  <a:lnTo>
                    <a:pt x="54410" y="0"/>
                  </a:lnTo>
                  <a:lnTo>
                    <a:pt x="74586" y="4074"/>
                  </a:lnTo>
                  <a:lnTo>
                    <a:pt x="95251" y="13683"/>
                  </a:lnTo>
                  <a:lnTo>
                    <a:pt x="109895" y="28872"/>
                  </a:lnTo>
                  <a:lnTo>
                    <a:pt x="139974" y="87014"/>
                  </a:lnTo>
                  <a:lnTo>
                    <a:pt x="152215" y="134953"/>
                  </a:lnTo>
                  <a:lnTo>
                    <a:pt x="155192" y="186202"/>
                  </a:lnTo>
                  <a:lnTo>
                    <a:pt x="148016" y="237261"/>
                  </a:lnTo>
                  <a:lnTo>
                    <a:pt x="125223" y="297029"/>
                  </a:lnTo>
                  <a:lnTo>
                    <a:pt x="110737" y="323260"/>
                  </a:lnTo>
                  <a:lnTo>
                    <a:pt x="82851" y="350011"/>
                  </a:lnTo>
                  <a:lnTo>
                    <a:pt x="62660" y="361235"/>
                  </a:lnTo>
                  <a:lnTo>
                    <a:pt x="52362" y="362356"/>
                  </a:lnTo>
                  <a:lnTo>
                    <a:pt x="31562" y="357363"/>
                  </a:lnTo>
                  <a:lnTo>
                    <a:pt x="5710" y="341398"/>
                  </a:lnTo>
                  <a:lnTo>
                    <a:pt x="1527" y="332754"/>
                  </a:lnTo>
                  <a:lnTo>
                    <a:pt x="0" y="310672"/>
                  </a:lnTo>
                  <a:lnTo>
                    <a:pt x="4740" y="300572"/>
                  </a:lnTo>
                  <a:lnTo>
                    <a:pt x="22485" y="283110"/>
                  </a:lnTo>
                  <a:lnTo>
                    <a:pt x="64768" y="261242"/>
                  </a:lnTo>
                  <a:lnTo>
                    <a:pt x="116968" y="248777"/>
                  </a:lnTo>
                  <a:lnTo>
                    <a:pt x="158397" y="249433"/>
                  </a:lnTo>
                  <a:lnTo>
                    <a:pt x="190950" y="257037"/>
                  </a:lnTo>
                  <a:lnTo>
                    <a:pt x="210751" y="266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01368" y="3126963"/>
              <a:ext cx="84228" cy="126343"/>
            </a:xfrm>
            <a:custGeom>
              <a:avLst/>
              <a:gdLst/>
              <a:ahLst/>
              <a:cxnLst/>
              <a:rect l="0" t="0" r="0" b="0"/>
              <a:pathLst>
                <a:path w="84228" h="126343">
                  <a:moveTo>
                    <a:pt x="84227" y="0"/>
                  </a:moveTo>
                  <a:lnTo>
                    <a:pt x="54919" y="58617"/>
                  </a:lnTo>
                  <a:lnTo>
                    <a:pt x="6191" y="11965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11896" y="3169077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105285"/>
                  </a:moveTo>
                  <a:lnTo>
                    <a:pt x="39669" y="50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01409" y="3067781"/>
              <a:ext cx="224413" cy="269753"/>
            </a:xfrm>
            <a:custGeom>
              <a:avLst/>
              <a:gdLst/>
              <a:ahLst/>
              <a:cxnLst/>
              <a:rect l="0" t="0" r="0" b="0"/>
              <a:pathLst>
                <a:path w="224413" h="269753">
                  <a:moveTo>
                    <a:pt x="0" y="48654"/>
                  </a:moveTo>
                  <a:lnTo>
                    <a:pt x="5590" y="31886"/>
                  </a:lnTo>
                  <a:lnTo>
                    <a:pt x="17692" y="17415"/>
                  </a:lnTo>
                  <a:lnTo>
                    <a:pt x="25833" y="10281"/>
                  </a:lnTo>
                  <a:lnTo>
                    <a:pt x="47356" y="2353"/>
                  </a:lnTo>
                  <a:lnTo>
                    <a:pt x="71350" y="0"/>
                  </a:lnTo>
                  <a:lnTo>
                    <a:pt x="93712" y="2853"/>
                  </a:lnTo>
                  <a:lnTo>
                    <a:pt x="112230" y="11141"/>
                  </a:lnTo>
                  <a:lnTo>
                    <a:pt x="120443" y="16626"/>
                  </a:lnTo>
                  <a:lnTo>
                    <a:pt x="125919" y="24962"/>
                  </a:lnTo>
                  <a:lnTo>
                    <a:pt x="132004" y="46703"/>
                  </a:lnTo>
                  <a:lnTo>
                    <a:pt x="131286" y="56712"/>
                  </a:lnTo>
                  <a:lnTo>
                    <a:pt x="124250" y="74072"/>
                  </a:lnTo>
                  <a:lnTo>
                    <a:pt x="124947" y="81977"/>
                  </a:lnTo>
                  <a:lnTo>
                    <a:pt x="135081" y="97000"/>
                  </a:lnTo>
                  <a:lnTo>
                    <a:pt x="192147" y="137321"/>
                  </a:lnTo>
                  <a:lnTo>
                    <a:pt x="212650" y="158894"/>
                  </a:lnTo>
                  <a:lnTo>
                    <a:pt x="222413" y="177198"/>
                  </a:lnTo>
                  <a:lnTo>
                    <a:pt x="224412" y="197032"/>
                  </a:lnTo>
                  <a:lnTo>
                    <a:pt x="220232" y="216375"/>
                  </a:lnTo>
                  <a:lnTo>
                    <a:pt x="210574" y="232771"/>
                  </a:lnTo>
                  <a:lnTo>
                    <a:pt x="195363" y="244737"/>
                  </a:lnTo>
                  <a:lnTo>
                    <a:pt x="151414" y="261952"/>
                  </a:lnTo>
                  <a:lnTo>
                    <a:pt x="90072" y="268725"/>
                  </a:lnTo>
                  <a:lnTo>
                    <a:pt x="63171" y="269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697551" y="2835099"/>
            <a:ext cx="1036101" cy="688962"/>
            <a:chOff x="7697551" y="2835099"/>
            <a:chExt cx="1036101" cy="688962"/>
          </a:xfrm>
        </p:grpSpPr>
        <p:sp>
          <p:nvSpPr>
            <p:cNvPr id="77" name="Freeform 76"/>
            <p:cNvSpPr/>
            <p:nvPr/>
          </p:nvSpPr>
          <p:spPr>
            <a:xfrm>
              <a:off x="7949015" y="3024443"/>
              <a:ext cx="221100" cy="315488"/>
            </a:xfrm>
            <a:custGeom>
              <a:avLst/>
              <a:gdLst/>
              <a:ahLst/>
              <a:cxnLst/>
              <a:rect l="0" t="0" r="0" b="0"/>
              <a:pathLst>
                <a:path w="221100" h="315488">
                  <a:moveTo>
                    <a:pt x="0" y="39349"/>
                  </a:moveTo>
                  <a:lnTo>
                    <a:pt x="5590" y="22582"/>
                  </a:lnTo>
                  <a:lnTo>
                    <a:pt x="17692" y="11230"/>
                  </a:lnTo>
                  <a:lnTo>
                    <a:pt x="25833" y="6565"/>
                  </a:lnTo>
                  <a:lnTo>
                    <a:pt x="65236" y="0"/>
                  </a:lnTo>
                  <a:lnTo>
                    <a:pt x="87876" y="4703"/>
                  </a:lnTo>
                  <a:lnTo>
                    <a:pt x="113775" y="20505"/>
                  </a:lnTo>
                  <a:lnTo>
                    <a:pt x="128946" y="35654"/>
                  </a:lnTo>
                  <a:lnTo>
                    <a:pt x="159238" y="91274"/>
                  </a:lnTo>
                  <a:lnTo>
                    <a:pt x="165725" y="134543"/>
                  </a:lnTo>
                  <a:lnTo>
                    <a:pt x="162058" y="184409"/>
                  </a:lnTo>
                  <a:lnTo>
                    <a:pt x="149168" y="236849"/>
                  </a:lnTo>
                  <a:lnTo>
                    <a:pt x="118632" y="291699"/>
                  </a:lnTo>
                  <a:lnTo>
                    <a:pt x="101858" y="306702"/>
                  </a:lnTo>
                  <a:lnTo>
                    <a:pt x="92473" y="312341"/>
                  </a:lnTo>
                  <a:lnTo>
                    <a:pt x="69565" y="315487"/>
                  </a:lnTo>
                  <a:lnTo>
                    <a:pt x="56905" y="314688"/>
                  </a:lnTo>
                  <a:lnTo>
                    <a:pt x="47296" y="310646"/>
                  </a:lnTo>
                  <a:lnTo>
                    <a:pt x="33499" y="296796"/>
                  </a:lnTo>
                  <a:lnTo>
                    <a:pt x="30521" y="288189"/>
                  </a:lnTo>
                  <a:lnTo>
                    <a:pt x="30333" y="269268"/>
                  </a:lnTo>
                  <a:lnTo>
                    <a:pt x="34260" y="261649"/>
                  </a:lnTo>
                  <a:lnTo>
                    <a:pt x="47982" y="250063"/>
                  </a:lnTo>
                  <a:lnTo>
                    <a:pt x="81028" y="236964"/>
                  </a:lnTo>
                  <a:lnTo>
                    <a:pt x="103863" y="235582"/>
                  </a:lnTo>
                  <a:lnTo>
                    <a:pt x="166146" y="238889"/>
                  </a:lnTo>
                  <a:lnTo>
                    <a:pt x="221099" y="23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96456" y="3169077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38446" y="47876"/>
                  </a:lnTo>
                  <a:lnTo>
                    <a:pt x="21766" y="587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75399" y="315854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126342"/>
                  </a:moveTo>
                  <a:lnTo>
                    <a:pt x="58840" y="72467"/>
                  </a:lnTo>
                  <a:lnTo>
                    <a:pt x="28303" y="34461"/>
                  </a:lnTo>
                  <a:lnTo>
                    <a:pt x="8386" y="145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96497" y="3095378"/>
              <a:ext cx="237155" cy="200042"/>
            </a:xfrm>
            <a:custGeom>
              <a:avLst/>
              <a:gdLst/>
              <a:ahLst/>
              <a:cxnLst/>
              <a:rect l="0" t="0" r="0" b="0"/>
              <a:pathLst>
                <a:path w="237155" h="200042">
                  <a:moveTo>
                    <a:pt x="0" y="0"/>
                  </a:moveTo>
                  <a:lnTo>
                    <a:pt x="57265" y="8333"/>
                  </a:lnTo>
                  <a:lnTo>
                    <a:pt x="106655" y="9878"/>
                  </a:lnTo>
                  <a:lnTo>
                    <a:pt x="155213" y="10336"/>
                  </a:lnTo>
                  <a:lnTo>
                    <a:pt x="202357" y="10471"/>
                  </a:lnTo>
                  <a:lnTo>
                    <a:pt x="219133" y="10490"/>
                  </a:lnTo>
                  <a:lnTo>
                    <a:pt x="229147" y="16352"/>
                  </a:lnTo>
                  <a:lnTo>
                    <a:pt x="234653" y="26109"/>
                  </a:lnTo>
                  <a:lnTo>
                    <a:pt x="237154" y="38463"/>
                  </a:lnTo>
                  <a:lnTo>
                    <a:pt x="236482" y="49039"/>
                  </a:lnTo>
                  <a:lnTo>
                    <a:pt x="212408" y="101488"/>
                  </a:lnTo>
                  <a:lnTo>
                    <a:pt x="178764" y="157427"/>
                  </a:lnTo>
                  <a:lnTo>
                    <a:pt x="164101" y="183126"/>
                  </a:lnTo>
                  <a:lnTo>
                    <a:pt x="15792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97551" y="2835099"/>
              <a:ext cx="555631" cy="688962"/>
            </a:xfrm>
            <a:custGeom>
              <a:avLst/>
              <a:gdLst/>
              <a:ahLst/>
              <a:cxnLst/>
              <a:rect l="0" t="0" r="0" b="0"/>
              <a:pathLst>
                <a:path w="555631" h="688962">
                  <a:moveTo>
                    <a:pt x="504149" y="112880"/>
                  </a:moveTo>
                  <a:lnTo>
                    <a:pt x="467062" y="54109"/>
                  </a:lnTo>
                  <a:lnTo>
                    <a:pt x="437008" y="34375"/>
                  </a:lnTo>
                  <a:lnTo>
                    <a:pt x="381875" y="10458"/>
                  </a:lnTo>
                  <a:lnTo>
                    <a:pt x="353879" y="3018"/>
                  </a:lnTo>
                  <a:lnTo>
                    <a:pt x="295588" y="0"/>
                  </a:lnTo>
                  <a:lnTo>
                    <a:pt x="232191" y="8868"/>
                  </a:lnTo>
                  <a:lnTo>
                    <a:pt x="217558" y="11953"/>
                  </a:lnTo>
                  <a:lnTo>
                    <a:pt x="160453" y="49356"/>
                  </a:lnTo>
                  <a:lnTo>
                    <a:pt x="101237" y="102305"/>
                  </a:lnTo>
                  <a:lnTo>
                    <a:pt x="54170" y="158107"/>
                  </a:lnTo>
                  <a:lnTo>
                    <a:pt x="23890" y="211761"/>
                  </a:lnTo>
                  <a:lnTo>
                    <a:pt x="4953" y="267419"/>
                  </a:lnTo>
                  <a:lnTo>
                    <a:pt x="0" y="323474"/>
                  </a:lnTo>
                  <a:lnTo>
                    <a:pt x="4610" y="385196"/>
                  </a:lnTo>
                  <a:lnTo>
                    <a:pt x="16786" y="445308"/>
                  </a:lnTo>
                  <a:lnTo>
                    <a:pt x="29332" y="488107"/>
                  </a:lnTo>
                  <a:lnTo>
                    <a:pt x="63827" y="541372"/>
                  </a:lnTo>
                  <a:lnTo>
                    <a:pt x="123246" y="602838"/>
                  </a:lnTo>
                  <a:lnTo>
                    <a:pt x="178088" y="637647"/>
                  </a:lnTo>
                  <a:lnTo>
                    <a:pt x="233981" y="667053"/>
                  </a:lnTo>
                  <a:lnTo>
                    <a:pt x="290081" y="685817"/>
                  </a:lnTo>
                  <a:lnTo>
                    <a:pt x="332187" y="688961"/>
                  </a:lnTo>
                  <a:lnTo>
                    <a:pt x="388336" y="680136"/>
                  </a:lnTo>
                  <a:lnTo>
                    <a:pt x="427329" y="667391"/>
                  </a:lnTo>
                  <a:lnTo>
                    <a:pt x="466357" y="642123"/>
                  </a:lnTo>
                  <a:lnTo>
                    <a:pt x="502663" y="606196"/>
                  </a:lnTo>
                  <a:lnTo>
                    <a:pt x="533184" y="554876"/>
                  </a:lnTo>
                  <a:lnTo>
                    <a:pt x="550915" y="497282"/>
                  </a:lnTo>
                  <a:lnTo>
                    <a:pt x="555630" y="439632"/>
                  </a:lnTo>
                  <a:lnTo>
                    <a:pt x="550972" y="377595"/>
                  </a:lnTo>
                  <a:lnTo>
                    <a:pt x="530382" y="316251"/>
                  </a:lnTo>
                  <a:lnTo>
                    <a:pt x="500665" y="255261"/>
                  </a:lnTo>
                  <a:lnTo>
                    <a:pt x="461346" y="203136"/>
                  </a:lnTo>
                  <a:lnTo>
                    <a:pt x="406181" y="145259"/>
                  </a:lnTo>
                  <a:lnTo>
                    <a:pt x="363207" y="116235"/>
                  </a:lnTo>
                  <a:lnTo>
                    <a:pt x="301873" y="91056"/>
                  </a:lnTo>
                  <a:lnTo>
                    <a:pt x="253272" y="78597"/>
                  </a:lnTo>
                  <a:lnTo>
                    <a:pt x="196239" y="73086"/>
                  </a:lnTo>
                  <a:lnTo>
                    <a:pt x="156708" y="70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6112500" y="2853222"/>
            <a:ext cx="486734" cy="636188"/>
          </a:xfrm>
          <a:custGeom>
            <a:avLst/>
            <a:gdLst/>
            <a:ahLst/>
            <a:cxnLst/>
            <a:rect l="0" t="0" r="0" b="0"/>
            <a:pathLst>
              <a:path w="486734" h="636188">
                <a:moveTo>
                  <a:pt x="320411" y="31586"/>
                </a:moveTo>
                <a:lnTo>
                  <a:pt x="271480" y="43039"/>
                </a:lnTo>
                <a:lnTo>
                  <a:pt x="212350" y="61924"/>
                </a:lnTo>
                <a:lnTo>
                  <a:pt x="172421" y="88185"/>
                </a:lnTo>
                <a:lnTo>
                  <a:pt x="112208" y="145230"/>
                </a:lnTo>
                <a:lnTo>
                  <a:pt x="67935" y="200776"/>
                </a:lnTo>
                <a:lnTo>
                  <a:pt x="28751" y="263277"/>
                </a:lnTo>
                <a:lnTo>
                  <a:pt x="8479" y="319373"/>
                </a:lnTo>
                <a:lnTo>
                  <a:pt x="0" y="372660"/>
                </a:lnTo>
                <a:lnTo>
                  <a:pt x="2686" y="430562"/>
                </a:lnTo>
                <a:lnTo>
                  <a:pt x="7512" y="479564"/>
                </a:lnTo>
                <a:lnTo>
                  <a:pt x="29609" y="529438"/>
                </a:lnTo>
                <a:lnTo>
                  <a:pt x="58383" y="572032"/>
                </a:lnTo>
                <a:lnTo>
                  <a:pt x="89135" y="599340"/>
                </a:lnTo>
                <a:lnTo>
                  <a:pt x="122813" y="615360"/>
                </a:lnTo>
                <a:lnTo>
                  <a:pt x="179171" y="631254"/>
                </a:lnTo>
                <a:lnTo>
                  <a:pt x="202656" y="636187"/>
                </a:lnTo>
                <a:lnTo>
                  <a:pt x="246328" y="629821"/>
                </a:lnTo>
                <a:lnTo>
                  <a:pt x="299304" y="612744"/>
                </a:lnTo>
                <a:lnTo>
                  <a:pt x="355285" y="575126"/>
                </a:lnTo>
                <a:lnTo>
                  <a:pt x="391641" y="544277"/>
                </a:lnTo>
                <a:lnTo>
                  <a:pt x="436008" y="484030"/>
                </a:lnTo>
                <a:lnTo>
                  <a:pt x="462887" y="431632"/>
                </a:lnTo>
                <a:lnTo>
                  <a:pt x="481663" y="373432"/>
                </a:lnTo>
                <a:lnTo>
                  <a:pt x="486733" y="316017"/>
                </a:lnTo>
                <a:lnTo>
                  <a:pt x="482646" y="269500"/>
                </a:lnTo>
                <a:lnTo>
                  <a:pt x="463548" y="215105"/>
                </a:lnTo>
                <a:lnTo>
                  <a:pt x="438017" y="158525"/>
                </a:lnTo>
                <a:lnTo>
                  <a:pt x="402914" y="117102"/>
                </a:lnTo>
                <a:lnTo>
                  <a:pt x="341317" y="64546"/>
                </a:lnTo>
                <a:lnTo>
                  <a:pt x="283217" y="34121"/>
                </a:lnTo>
                <a:lnTo>
                  <a:pt x="225241" y="15232"/>
                </a:lnTo>
                <a:lnTo>
                  <a:pt x="164051" y="5033"/>
                </a:lnTo>
                <a:lnTo>
                  <a:pt x="105385" y="995"/>
                </a:lnTo>
                <a:lnTo>
                  <a:pt x="8878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497349" y="168455"/>
            <a:ext cx="4495791" cy="873867"/>
            <a:chOff x="2497349" y="168455"/>
            <a:chExt cx="4495791" cy="873867"/>
          </a:xfrm>
        </p:grpSpPr>
        <p:sp>
          <p:nvSpPr>
            <p:cNvPr id="2" name="Freeform 1"/>
            <p:cNvSpPr/>
            <p:nvPr/>
          </p:nvSpPr>
          <p:spPr>
            <a:xfrm>
              <a:off x="2497349" y="168455"/>
              <a:ext cx="449372" cy="734110"/>
            </a:xfrm>
            <a:custGeom>
              <a:avLst/>
              <a:gdLst/>
              <a:ahLst/>
              <a:cxnLst/>
              <a:rect l="0" t="0" r="0" b="0"/>
              <a:pathLst>
                <a:path w="449372" h="734110">
                  <a:moveTo>
                    <a:pt x="292702" y="0"/>
                  </a:moveTo>
                  <a:lnTo>
                    <a:pt x="250011" y="26026"/>
                  </a:lnTo>
                  <a:lnTo>
                    <a:pt x="191509" y="80394"/>
                  </a:lnTo>
                  <a:lnTo>
                    <a:pt x="139799" y="140934"/>
                  </a:lnTo>
                  <a:lnTo>
                    <a:pt x="89240" y="203573"/>
                  </a:lnTo>
                  <a:lnTo>
                    <a:pt x="54068" y="258739"/>
                  </a:lnTo>
                  <a:lnTo>
                    <a:pt x="30416" y="318386"/>
                  </a:lnTo>
                  <a:lnTo>
                    <a:pt x="15635" y="366918"/>
                  </a:lnTo>
                  <a:lnTo>
                    <a:pt x="4978" y="421972"/>
                  </a:lnTo>
                  <a:lnTo>
                    <a:pt x="0" y="484558"/>
                  </a:lnTo>
                  <a:lnTo>
                    <a:pt x="6724" y="545711"/>
                  </a:lnTo>
                  <a:lnTo>
                    <a:pt x="19317" y="605451"/>
                  </a:lnTo>
                  <a:lnTo>
                    <a:pt x="38659" y="651740"/>
                  </a:lnTo>
                  <a:lnTo>
                    <a:pt x="63792" y="684048"/>
                  </a:lnTo>
                  <a:lnTo>
                    <a:pt x="99055" y="710259"/>
                  </a:lnTo>
                  <a:lnTo>
                    <a:pt x="144728" y="727254"/>
                  </a:lnTo>
                  <a:lnTo>
                    <a:pt x="195306" y="734109"/>
                  </a:lnTo>
                  <a:lnTo>
                    <a:pt x="257563" y="734086"/>
                  </a:lnTo>
                  <a:lnTo>
                    <a:pt x="304258" y="720015"/>
                  </a:lnTo>
                  <a:lnTo>
                    <a:pt x="361829" y="681886"/>
                  </a:lnTo>
                  <a:lnTo>
                    <a:pt x="406989" y="639719"/>
                  </a:lnTo>
                  <a:lnTo>
                    <a:pt x="436290" y="594038"/>
                  </a:lnTo>
                  <a:lnTo>
                    <a:pt x="446381" y="553738"/>
                  </a:lnTo>
                  <a:lnTo>
                    <a:pt x="449371" y="512161"/>
                  </a:lnTo>
                  <a:lnTo>
                    <a:pt x="443831" y="487330"/>
                  </a:lnTo>
                  <a:lnTo>
                    <a:pt x="432400" y="465766"/>
                  </a:lnTo>
                  <a:lnTo>
                    <a:pt x="386445" y="425443"/>
                  </a:lnTo>
                  <a:lnTo>
                    <a:pt x="344394" y="409417"/>
                  </a:lnTo>
                  <a:lnTo>
                    <a:pt x="300480" y="408438"/>
                  </a:lnTo>
                  <a:lnTo>
                    <a:pt x="252243" y="415557"/>
                  </a:lnTo>
                  <a:lnTo>
                    <a:pt x="191947" y="438018"/>
                  </a:lnTo>
                  <a:lnTo>
                    <a:pt x="138096" y="475037"/>
                  </a:lnTo>
                  <a:lnTo>
                    <a:pt x="81254" y="519372"/>
                  </a:lnTo>
                  <a:lnTo>
                    <a:pt x="71604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9" y="863336"/>
              <a:ext cx="77057" cy="178986"/>
            </a:xfrm>
            <a:custGeom>
              <a:avLst/>
              <a:gdLst/>
              <a:ahLst/>
              <a:cxnLst/>
              <a:rect l="0" t="0" r="0" b="0"/>
              <a:pathLst>
                <a:path w="77057" h="178986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70550" y="65995"/>
                  </a:lnTo>
                  <a:lnTo>
                    <a:pt x="75109" y="75583"/>
                  </a:lnTo>
                  <a:lnTo>
                    <a:pt x="77056" y="98713"/>
                  </a:lnTo>
                  <a:lnTo>
                    <a:pt x="72851" y="123421"/>
                  </a:lnTo>
                  <a:lnTo>
                    <a:pt x="63184" y="146101"/>
                  </a:lnTo>
                  <a:lnTo>
                    <a:pt x="47969" y="16164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48145" y="178984"/>
              <a:ext cx="10529" cy="673825"/>
            </a:xfrm>
            <a:custGeom>
              <a:avLst/>
              <a:gdLst/>
              <a:ahLst/>
              <a:cxnLst/>
              <a:rect l="0" t="0" r="0" b="0"/>
              <a:pathLst>
                <a:path w="10529" h="673825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71672"/>
                  </a:lnTo>
                  <a:lnTo>
                    <a:pt x="17" y="222051"/>
                  </a:lnTo>
                  <a:lnTo>
                    <a:pt x="5" y="274023"/>
                  </a:lnTo>
                  <a:lnTo>
                    <a:pt x="1" y="326467"/>
                  </a:lnTo>
                  <a:lnTo>
                    <a:pt x="0" y="379051"/>
                  </a:lnTo>
                  <a:lnTo>
                    <a:pt x="0" y="428556"/>
                  </a:lnTo>
                  <a:lnTo>
                    <a:pt x="0" y="487206"/>
                  </a:lnTo>
                  <a:lnTo>
                    <a:pt x="0" y="543851"/>
                  </a:lnTo>
                  <a:lnTo>
                    <a:pt x="0" y="603220"/>
                  </a:lnTo>
                  <a:lnTo>
                    <a:pt x="0" y="64432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5865" y="201480"/>
              <a:ext cx="333421" cy="656633"/>
            </a:xfrm>
            <a:custGeom>
              <a:avLst/>
              <a:gdLst/>
              <a:ahLst/>
              <a:cxnLst/>
              <a:rect l="0" t="0" r="0" b="0"/>
              <a:pathLst>
                <a:path w="333421" h="656633">
                  <a:moveTo>
                    <a:pt x="49150" y="124903"/>
                  </a:moveTo>
                  <a:lnTo>
                    <a:pt x="43561" y="108135"/>
                  </a:lnTo>
                  <a:lnTo>
                    <a:pt x="45674" y="75351"/>
                  </a:lnTo>
                  <a:lnTo>
                    <a:pt x="59299" y="41591"/>
                  </a:lnTo>
                  <a:lnTo>
                    <a:pt x="83743" y="14950"/>
                  </a:lnTo>
                  <a:lnTo>
                    <a:pt x="109368" y="5845"/>
                  </a:lnTo>
                  <a:lnTo>
                    <a:pt x="167890" y="0"/>
                  </a:lnTo>
                  <a:lnTo>
                    <a:pt x="193170" y="5440"/>
                  </a:lnTo>
                  <a:lnTo>
                    <a:pt x="216104" y="17996"/>
                  </a:lnTo>
                  <a:lnTo>
                    <a:pt x="247577" y="51373"/>
                  </a:lnTo>
                  <a:lnTo>
                    <a:pt x="281532" y="112779"/>
                  </a:lnTo>
                  <a:lnTo>
                    <a:pt x="296611" y="159683"/>
                  </a:lnTo>
                  <a:lnTo>
                    <a:pt x="301456" y="210857"/>
                  </a:lnTo>
                  <a:lnTo>
                    <a:pt x="306742" y="268137"/>
                  </a:lnTo>
                  <a:lnTo>
                    <a:pt x="302804" y="319182"/>
                  </a:lnTo>
                  <a:lnTo>
                    <a:pt x="294790" y="374326"/>
                  </a:lnTo>
                  <a:lnTo>
                    <a:pt x="291168" y="419774"/>
                  </a:lnTo>
                  <a:lnTo>
                    <a:pt x="283206" y="478864"/>
                  </a:lnTo>
                  <a:lnTo>
                    <a:pt x="270035" y="532643"/>
                  </a:lnTo>
                  <a:lnTo>
                    <a:pt x="250579" y="577061"/>
                  </a:lnTo>
                  <a:lnTo>
                    <a:pt x="214631" y="625696"/>
                  </a:lnTo>
                  <a:lnTo>
                    <a:pt x="190157" y="644225"/>
                  </a:lnTo>
                  <a:lnTo>
                    <a:pt x="163683" y="654020"/>
                  </a:lnTo>
                  <a:lnTo>
                    <a:pt x="150072" y="656632"/>
                  </a:lnTo>
                  <a:lnTo>
                    <a:pt x="122470" y="653295"/>
                  </a:lnTo>
                  <a:lnTo>
                    <a:pt x="66623" y="632089"/>
                  </a:lnTo>
                  <a:lnTo>
                    <a:pt x="30151" y="601044"/>
                  </a:lnTo>
                  <a:lnTo>
                    <a:pt x="8296" y="567799"/>
                  </a:lnTo>
                  <a:lnTo>
                    <a:pt x="0" y="530132"/>
                  </a:lnTo>
                  <a:lnTo>
                    <a:pt x="7419" y="506216"/>
                  </a:lnTo>
                  <a:lnTo>
                    <a:pt x="22414" y="486228"/>
                  </a:lnTo>
                  <a:lnTo>
                    <a:pt x="40777" y="473445"/>
                  </a:lnTo>
                  <a:lnTo>
                    <a:pt x="76435" y="459672"/>
                  </a:lnTo>
                  <a:lnTo>
                    <a:pt x="137641" y="454113"/>
                  </a:lnTo>
                  <a:lnTo>
                    <a:pt x="199124" y="466186"/>
                  </a:lnTo>
                  <a:lnTo>
                    <a:pt x="261659" y="490754"/>
                  </a:lnTo>
                  <a:lnTo>
                    <a:pt x="310307" y="525099"/>
                  </a:lnTo>
                  <a:lnTo>
                    <a:pt x="333420" y="546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74570" y="736994"/>
              <a:ext cx="108415" cy="231628"/>
            </a:xfrm>
            <a:custGeom>
              <a:avLst/>
              <a:gdLst/>
              <a:ahLst/>
              <a:cxnLst/>
              <a:rect l="0" t="0" r="0" b="0"/>
              <a:pathLst>
                <a:path w="108415" h="231628">
                  <a:moveTo>
                    <a:pt x="0" y="0"/>
                  </a:moveTo>
                  <a:lnTo>
                    <a:pt x="54114" y="48901"/>
                  </a:lnTo>
                  <a:lnTo>
                    <a:pt x="101370" y="107152"/>
                  </a:lnTo>
                  <a:lnTo>
                    <a:pt x="106185" y="117058"/>
                  </a:lnTo>
                  <a:lnTo>
                    <a:pt x="108414" y="140544"/>
                  </a:lnTo>
                  <a:lnTo>
                    <a:pt x="97291" y="197969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08117" y="387465"/>
              <a:ext cx="314018" cy="393991"/>
            </a:xfrm>
            <a:custGeom>
              <a:avLst/>
              <a:gdLst/>
              <a:ahLst/>
              <a:cxnLst/>
              <a:rect l="0" t="0" r="0" b="0"/>
              <a:pathLst>
                <a:path w="314018" h="393991">
                  <a:moveTo>
                    <a:pt x="261375" y="223187"/>
                  </a:moveTo>
                  <a:lnTo>
                    <a:pt x="258256" y="174257"/>
                  </a:lnTo>
                  <a:lnTo>
                    <a:pt x="246721" y="115126"/>
                  </a:lnTo>
                  <a:lnTo>
                    <a:pt x="223602" y="59556"/>
                  </a:lnTo>
                  <a:lnTo>
                    <a:pt x="196371" y="26915"/>
                  </a:lnTo>
                  <a:lnTo>
                    <a:pt x="164905" y="8795"/>
                  </a:lnTo>
                  <a:lnTo>
                    <a:pt x="139731" y="0"/>
                  </a:lnTo>
                  <a:lnTo>
                    <a:pt x="126467" y="696"/>
                  </a:lnTo>
                  <a:lnTo>
                    <a:pt x="99250" y="10829"/>
                  </a:lnTo>
                  <a:lnTo>
                    <a:pt x="68798" y="36264"/>
                  </a:lnTo>
                  <a:lnTo>
                    <a:pt x="37548" y="91941"/>
                  </a:lnTo>
                  <a:lnTo>
                    <a:pt x="18281" y="136206"/>
                  </a:lnTo>
                  <a:lnTo>
                    <a:pt x="7466" y="196734"/>
                  </a:lnTo>
                  <a:lnTo>
                    <a:pt x="0" y="254357"/>
                  </a:lnTo>
                  <a:lnTo>
                    <a:pt x="6931" y="312489"/>
                  </a:lnTo>
                  <a:lnTo>
                    <a:pt x="22959" y="369868"/>
                  </a:lnTo>
                  <a:lnTo>
                    <a:pt x="29902" y="378296"/>
                  </a:lnTo>
                  <a:lnTo>
                    <a:pt x="50093" y="390781"/>
                  </a:lnTo>
                  <a:lnTo>
                    <a:pt x="71546" y="393990"/>
                  </a:lnTo>
                  <a:lnTo>
                    <a:pt x="92778" y="390346"/>
                  </a:lnTo>
                  <a:lnTo>
                    <a:pt x="113914" y="380928"/>
                  </a:lnTo>
                  <a:lnTo>
                    <a:pt x="139954" y="356883"/>
                  </a:lnTo>
                  <a:lnTo>
                    <a:pt x="169714" y="307741"/>
                  </a:lnTo>
                  <a:lnTo>
                    <a:pt x="195002" y="246042"/>
                  </a:lnTo>
                  <a:lnTo>
                    <a:pt x="211610" y="194037"/>
                  </a:lnTo>
                  <a:lnTo>
                    <a:pt x="215330" y="193225"/>
                  </a:lnTo>
                  <a:lnTo>
                    <a:pt x="222583" y="211041"/>
                  </a:lnTo>
                  <a:lnTo>
                    <a:pt x="236771" y="268924"/>
                  </a:lnTo>
                  <a:lnTo>
                    <a:pt x="253958" y="316580"/>
                  </a:lnTo>
                  <a:lnTo>
                    <a:pt x="279537" y="354199"/>
                  </a:lnTo>
                  <a:lnTo>
                    <a:pt x="314017" y="381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13174" y="482719"/>
              <a:ext cx="233613" cy="317447"/>
            </a:xfrm>
            <a:custGeom>
              <a:avLst/>
              <a:gdLst/>
              <a:ahLst/>
              <a:cxnLst/>
              <a:rect l="0" t="0" r="0" b="0"/>
              <a:pathLst>
                <a:path w="233613" h="317447">
                  <a:moveTo>
                    <a:pt x="19489" y="75291"/>
                  </a:moveTo>
                  <a:lnTo>
                    <a:pt x="19489" y="129435"/>
                  </a:lnTo>
                  <a:lnTo>
                    <a:pt x="19489" y="184382"/>
                  </a:lnTo>
                  <a:lnTo>
                    <a:pt x="26725" y="240296"/>
                  </a:lnTo>
                  <a:lnTo>
                    <a:pt x="27872" y="274180"/>
                  </a:lnTo>
                  <a:lnTo>
                    <a:pt x="26248" y="274564"/>
                  </a:lnTo>
                  <a:lnTo>
                    <a:pt x="23995" y="271311"/>
                  </a:lnTo>
                  <a:lnTo>
                    <a:pt x="8629" y="219849"/>
                  </a:lnTo>
                  <a:lnTo>
                    <a:pt x="446" y="165977"/>
                  </a:lnTo>
                  <a:lnTo>
                    <a:pt x="0" y="110275"/>
                  </a:lnTo>
                  <a:lnTo>
                    <a:pt x="9963" y="57331"/>
                  </a:lnTo>
                  <a:lnTo>
                    <a:pt x="13139" y="45770"/>
                  </a:lnTo>
                  <a:lnTo>
                    <a:pt x="26025" y="26686"/>
                  </a:lnTo>
                  <a:lnTo>
                    <a:pt x="44621" y="11575"/>
                  </a:lnTo>
                  <a:lnTo>
                    <a:pt x="68483" y="959"/>
                  </a:lnTo>
                  <a:lnTo>
                    <a:pt x="80228" y="0"/>
                  </a:lnTo>
                  <a:lnTo>
                    <a:pt x="102636" y="5174"/>
                  </a:lnTo>
                  <a:lnTo>
                    <a:pt x="129393" y="21240"/>
                  </a:lnTo>
                  <a:lnTo>
                    <a:pt x="166630" y="64441"/>
                  </a:lnTo>
                  <a:lnTo>
                    <a:pt x="199407" y="126274"/>
                  </a:lnTo>
                  <a:lnTo>
                    <a:pt x="222748" y="179295"/>
                  </a:lnTo>
                  <a:lnTo>
                    <a:pt x="233612" y="225560"/>
                  </a:lnTo>
                  <a:lnTo>
                    <a:pt x="231107" y="276939"/>
                  </a:lnTo>
                  <a:lnTo>
                    <a:pt x="230059" y="317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43233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1022" y="325043"/>
              <a:ext cx="183839" cy="484638"/>
            </a:xfrm>
            <a:custGeom>
              <a:avLst/>
              <a:gdLst/>
              <a:ahLst/>
              <a:cxnLst/>
              <a:rect l="0" t="0" r="0" b="0"/>
              <a:pathLst>
                <a:path w="183839" h="484638">
                  <a:moveTo>
                    <a:pt x="162781" y="338252"/>
                  </a:moveTo>
                  <a:lnTo>
                    <a:pt x="159661" y="289321"/>
                  </a:lnTo>
                  <a:lnTo>
                    <a:pt x="148127" y="235780"/>
                  </a:lnTo>
                  <a:lnTo>
                    <a:pt x="135211" y="216280"/>
                  </a:lnTo>
                  <a:lnTo>
                    <a:pt x="103913" y="184697"/>
                  </a:lnTo>
                  <a:lnTo>
                    <a:pt x="95459" y="180900"/>
                  </a:lnTo>
                  <a:lnTo>
                    <a:pt x="76708" y="179800"/>
                  </a:lnTo>
                  <a:lnTo>
                    <a:pt x="59796" y="186331"/>
                  </a:lnTo>
                  <a:lnTo>
                    <a:pt x="52010" y="191348"/>
                  </a:lnTo>
                  <a:lnTo>
                    <a:pt x="29874" y="220765"/>
                  </a:lnTo>
                  <a:lnTo>
                    <a:pt x="14086" y="259117"/>
                  </a:lnTo>
                  <a:lnTo>
                    <a:pt x="5507" y="313998"/>
                  </a:lnTo>
                  <a:lnTo>
                    <a:pt x="0" y="373019"/>
                  </a:lnTo>
                  <a:lnTo>
                    <a:pt x="6535" y="423422"/>
                  </a:lnTo>
                  <a:lnTo>
                    <a:pt x="13790" y="454484"/>
                  </a:lnTo>
                  <a:lnTo>
                    <a:pt x="24813" y="476088"/>
                  </a:lnTo>
                  <a:lnTo>
                    <a:pt x="33367" y="481616"/>
                  </a:lnTo>
                  <a:lnTo>
                    <a:pt x="55351" y="484637"/>
                  </a:lnTo>
                  <a:lnTo>
                    <a:pt x="74480" y="478961"/>
                  </a:lnTo>
                  <a:lnTo>
                    <a:pt x="111413" y="450664"/>
                  </a:lnTo>
                  <a:lnTo>
                    <a:pt x="136512" y="415883"/>
                  </a:lnTo>
                  <a:lnTo>
                    <a:pt x="157549" y="363378"/>
                  </a:lnTo>
                  <a:lnTo>
                    <a:pt x="172969" y="308640"/>
                  </a:lnTo>
                  <a:lnTo>
                    <a:pt x="180617" y="251489"/>
                  </a:lnTo>
                  <a:lnTo>
                    <a:pt x="182883" y="190102"/>
                  </a:lnTo>
                  <a:lnTo>
                    <a:pt x="183555" y="130579"/>
                  </a:lnTo>
                  <a:lnTo>
                    <a:pt x="180634" y="75898"/>
                  </a:lnTo>
                  <a:lnTo>
                    <a:pt x="172360" y="25771"/>
                  </a:lnTo>
                  <a:lnTo>
                    <a:pt x="169167" y="10608"/>
                  </a:lnTo>
                  <a:lnTo>
                    <a:pt x="164699" y="2839"/>
                  </a:lnTo>
                  <a:lnTo>
                    <a:pt x="159380" y="0"/>
                  </a:lnTo>
                  <a:lnTo>
                    <a:pt x="153495" y="447"/>
                  </a:lnTo>
                  <a:lnTo>
                    <a:pt x="149571" y="6594"/>
                  </a:lnTo>
                  <a:lnTo>
                    <a:pt x="137168" y="63354"/>
                  </a:lnTo>
                  <a:lnTo>
                    <a:pt x="138554" y="112521"/>
                  </a:lnTo>
                  <a:lnTo>
                    <a:pt x="140785" y="171543"/>
                  </a:lnTo>
                  <a:lnTo>
                    <a:pt x="147035" y="233485"/>
                  </a:lnTo>
                  <a:lnTo>
                    <a:pt x="156296" y="290702"/>
                  </a:lnTo>
                  <a:lnTo>
                    <a:pt x="166448" y="344700"/>
                  </a:lnTo>
                  <a:lnTo>
                    <a:pt x="179190" y="402263"/>
                  </a:lnTo>
                  <a:lnTo>
                    <a:pt x="183838" y="42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47265" y="309230"/>
              <a:ext cx="397232" cy="503472"/>
            </a:xfrm>
            <a:custGeom>
              <a:avLst/>
              <a:gdLst/>
              <a:ahLst/>
              <a:cxnLst/>
              <a:rect l="0" t="0" r="0" b="0"/>
              <a:pathLst>
                <a:path w="397232" h="503472">
                  <a:moveTo>
                    <a:pt x="85605" y="38210"/>
                  </a:moveTo>
                  <a:lnTo>
                    <a:pt x="56297" y="73107"/>
                  </a:lnTo>
                  <a:lnTo>
                    <a:pt x="17877" y="135283"/>
                  </a:lnTo>
                  <a:lnTo>
                    <a:pt x="4421" y="149984"/>
                  </a:lnTo>
                  <a:lnTo>
                    <a:pt x="1067" y="150161"/>
                  </a:lnTo>
                  <a:lnTo>
                    <a:pt x="0" y="145599"/>
                  </a:lnTo>
                  <a:lnTo>
                    <a:pt x="6695" y="110245"/>
                  </a:lnTo>
                  <a:lnTo>
                    <a:pt x="27129" y="79831"/>
                  </a:lnTo>
                  <a:lnTo>
                    <a:pt x="55411" y="48592"/>
                  </a:lnTo>
                  <a:lnTo>
                    <a:pt x="118298" y="15863"/>
                  </a:lnTo>
                  <a:lnTo>
                    <a:pt x="146929" y="4881"/>
                  </a:lnTo>
                  <a:lnTo>
                    <a:pt x="179151" y="0"/>
                  </a:lnTo>
                  <a:lnTo>
                    <a:pt x="209849" y="7190"/>
                  </a:lnTo>
                  <a:lnTo>
                    <a:pt x="235581" y="22084"/>
                  </a:lnTo>
                  <a:lnTo>
                    <a:pt x="250917" y="40401"/>
                  </a:lnTo>
                  <a:lnTo>
                    <a:pt x="266128" y="70445"/>
                  </a:lnTo>
                  <a:lnTo>
                    <a:pt x="272454" y="107162"/>
                  </a:lnTo>
                  <a:lnTo>
                    <a:pt x="263151" y="147678"/>
                  </a:lnTo>
                  <a:lnTo>
                    <a:pt x="248743" y="169140"/>
                  </a:lnTo>
                  <a:lnTo>
                    <a:pt x="210897" y="201983"/>
                  </a:lnTo>
                  <a:lnTo>
                    <a:pt x="187304" y="210434"/>
                  </a:lnTo>
                  <a:lnTo>
                    <a:pt x="174461" y="212687"/>
                  </a:lnTo>
                  <a:lnTo>
                    <a:pt x="168239" y="211850"/>
                  </a:lnTo>
                  <a:lnTo>
                    <a:pt x="166431" y="208952"/>
                  </a:lnTo>
                  <a:lnTo>
                    <a:pt x="167565" y="204681"/>
                  </a:lnTo>
                  <a:lnTo>
                    <a:pt x="184423" y="199934"/>
                  </a:lnTo>
                  <a:lnTo>
                    <a:pt x="223679" y="200382"/>
                  </a:lnTo>
                  <a:lnTo>
                    <a:pt x="251087" y="207383"/>
                  </a:lnTo>
                  <a:lnTo>
                    <a:pt x="303690" y="237353"/>
                  </a:lnTo>
                  <a:lnTo>
                    <a:pt x="342633" y="266150"/>
                  </a:lnTo>
                  <a:lnTo>
                    <a:pt x="380051" y="324305"/>
                  </a:lnTo>
                  <a:lnTo>
                    <a:pt x="391945" y="351367"/>
                  </a:lnTo>
                  <a:lnTo>
                    <a:pt x="397231" y="378992"/>
                  </a:lnTo>
                  <a:lnTo>
                    <a:pt x="393341" y="406868"/>
                  </a:lnTo>
                  <a:lnTo>
                    <a:pt x="382644" y="433685"/>
                  </a:lnTo>
                  <a:lnTo>
                    <a:pt x="366191" y="457302"/>
                  </a:lnTo>
                  <a:lnTo>
                    <a:pt x="331609" y="484739"/>
                  </a:lnTo>
                  <a:lnTo>
                    <a:pt x="286137" y="502098"/>
                  </a:lnTo>
                  <a:lnTo>
                    <a:pt x="235619" y="503471"/>
                  </a:lnTo>
                  <a:lnTo>
                    <a:pt x="183606" y="496469"/>
                  </a:lnTo>
                  <a:lnTo>
                    <a:pt x="158017" y="487156"/>
                  </a:lnTo>
                  <a:lnTo>
                    <a:pt x="100427" y="462578"/>
                  </a:lnTo>
                  <a:lnTo>
                    <a:pt x="64548" y="438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63338" y="394493"/>
              <a:ext cx="429802" cy="381577"/>
            </a:xfrm>
            <a:custGeom>
              <a:avLst/>
              <a:gdLst/>
              <a:ahLst/>
              <a:cxnLst/>
              <a:rect l="0" t="0" r="0" b="0"/>
              <a:pathLst>
                <a:path w="429802" h="381577">
                  <a:moveTo>
                    <a:pt x="206485" y="5589"/>
                  </a:moveTo>
                  <a:lnTo>
                    <a:pt x="189718" y="0"/>
                  </a:lnTo>
                  <a:lnTo>
                    <a:pt x="172127" y="376"/>
                  </a:lnTo>
                  <a:lnTo>
                    <a:pt x="120723" y="14478"/>
                  </a:lnTo>
                  <a:lnTo>
                    <a:pt x="95449" y="25528"/>
                  </a:lnTo>
                  <a:lnTo>
                    <a:pt x="74858" y="44477"/>
                  </a:lnTo>
                  <a:lnTo>
                    <a:pt x="42575" y="94769"/>
                  </a:lnTo>
                  <a:lnTo>
                    <a:pt x="14837" y="149764"/>
                  </a:lnTo>
                  <a:lnTo>
                    <a:pt x="0" y="205687"/>
                  </a:lnTo>
                  <a:lnTo>
                    <a:pt x="245" y="247761"/>
                  </a:lnTo>
                  <a:lnTo>
                    <a:pt x="7198" y="275828"/>
                  </a:lnTo>
                  <a:lnTo>
                    <a:pt x="37139" y="325735"/>
                  </a:lnTo>
                  <a:lnTo>
                    <a:pt x="54012" y="343239"/>
                  </a:lnTo>
                  <a:lnTo>
                    <a:pt x="90988" y="365077"/>
                  </a:lnTo>
                  <a:lnTo>
                    <a:pt x="139638" y="378306"/>
                  </a:lnTo>
                  <a:lnTo>
                    <a:pt x="194478" y="381576"/>
                  </a:lnTo>
                  <a:lnTo>
                    <a:pt x="252466" y="372793"/>
                  </a:lnTo>
                  <a:lnTo>
                    <a:pt x="281903" y="365323"/>
                  </a:lnTo>
                  <a:lnTo>
                    <a:pt x="338874" y="329201"/>
                  </a:lnTo>
                  <a:lnTo>
                    <a:pt x="391480" y="283213"/>
                  </a:lnTo>
                  <a:lnTo>
                    <a:pt x="413247" y="250715"/>
                  </a:lnTo>
                  <a:lnTo>
                    <a:pt x="428925" y="205861"/>
                  </a:lnTo>
                  <a:lnTo>
                    <a:pt x="429801" y="155526"/>
                  </a:lnTo>
                  <a:lnTo>
                    <a:pt x="422651" y="114746"/>
                  </a:lnTo>
                  <a:lnTo>
                    <a:pt x="407535" y="86025"/>
                  </a:lnTo>
                  <a:lnTo>
                    <a:pt x="363160" y="39795"/>
                  </a:lnTo>
                  <a:lnTo>
                    <a:pt x="341629" y="25471"/>
                  </a:lnTo>
                  <a:lnTo>
                    <a:pt x="295918" y="9863"/>
                  </a:lnTo>
                  <a:lnTo>
                    <a:pt x="26965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126549" y="1568746"/>
            <a:ext cx="387237" cy="873866"/>
            <a:chOff x="1126549" y="1568746"/>
            <a:chExt cx="387237" cy="873866"/>
          </a:xfrm>
        </p:grpSpPr>
        <p:sp>
          <p:nvSpPr>
            <p:cNvPr id="14" name="Freeform 13"/>
            <p:cNvSpPr/>
            <p:nvPr/>
          </p:nvSpPr>
          <p:spPr>
            <a:xfrm>
              <a:off x="1258857" y="1568746"/>
              <a:ext cx="254929" cy="467452"/>
            </a:xfrm>
            <a:custGeom>
              <a:avLst/>
              <a:gdLst/>
              <a:ahLst/>
              <a:cxnLst/>
              <a:rect l="0" t="0" r="0" b="0"/>
              <a:pathLst>
                <a:path w="254929" h="467452">
                  <a:moveTo>
                    <a:pt x="204604" y="0"/>
                  </a:moveTo>
                  <a:lnTo>
                    <a:pt x="150729" y="35916"/>
                  </a:lnTo>
                  <a:lnTo>
                    <a:pt x="99156" y="75887"/>
                  </a:lnTo>
                  <a:lnTo>
                    <a:pt x="84429" y="98848"/>
                  </a:lnTo>
                  <a:lnTo>
                    <a:pt x="66441" y="131843"/>
                  </a:lnTo>
                  <a:lnTo>
                    <a:pt x="39402" y="175132"/>
                  </a:lnTo>
                  <a:lnTo>
                    <a:pt x="19936" y="228743"/>
                  </a:lnTo>
                  <a:lnTo>
                    <a:pt x="4826" y="284393"/>
                  </a:lnTo>
                  <a:lnTo>
                    <a:pt x="0" y="313570"/>
                  </a:lnTo>
                  <a:lnTo>
                    <a:pt x="6434" y="373722"/>
                  </a:lnTo>
                  <a:lnTo>
                    <a:pt x="18765" y="409040"/>
                  </a:lnTo>
                  <a:lnTo>
                    <a:pt x="49482" y="452415"/>
                  </a:lnTo>
                  <a:lnTo>
                    <a:pt x="75219" y="464285"/>
                  </a:lnTo>
                  <a:lnTo>
                    <a:pt x="90271" y="467451"/>
                  </a:lnTo>
                  <a:lnTo>
                    <a:pt x="116355" y="464729"/>
                  </a:lnTo>
                  <a:lnTo>
                    <a:pt x="172489" y="437495"/>
                  </a:lnTo>
                  <a:lnTo>
                    <a:pt x="203277" y="416107"/>
                  </a:lnTo>
                  <a:lnTo>
                    <a:pt x="226567" y="388063"/>
                  </a:lnTo>
                  <a:lnTo>
                    <a:pt x="249422" y="336715"/>
                  </a:lnTo>
                  <a:lnTo>
                    <a:pt x="254928" y="299679"/>
                  </a:lnTo>
                  <a:lnTo>
                    <a:pt x="249977" y="275910"/>
                  </a:lnTo>
                  <a:lnTo>
                    <a:pt x="238808" y="254818"/>
                  </a:lnTo>
                  <a:lnTo>
                    <a:pt x="222145" y="237644"/>
                  </a:lnTo>
                  <a:lnTo>
                    <a:pt x="199922" y="228452"/>
                  </a:lnTo>
                  <a:lnTo>
                    <a:pt x="187444" y="226001"/>
                  </a:lnTo>
                  <a:lnTo>
                    <a:pt x="164222" y="229516"/>
                  </a:lnTo>
                  <a:lnTo>
                    <a:pt x="110075" y="251236"/>
                  </a:lnTo>
                  <a:lnTo>
                    <a:pt x="6773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26549" y="2168870"/>
              <a:ext cx="221099" cy="273742"/>
            </a:xfrm>
            <a:custGeom>
              <a:avLst/>
              <a:gdLst/>
              <a:ahLst/>
              <a:cxnLst/>
              <a:rect l="0" t="0" r="0" b="0"/>
              <a:pathLst>
                <a:path w="221099" h="273742">
                  <a:moveTo>
                    <a:pt x="221098" y="0"/>
                  </a:moveTo>
                  <a:lnTo>
                    <a:pt x="197052" y="17981"/>
                  </a:lnTo>
                  <a:lnTo>
                    <a:pt x="154463" y="74354"/>
                  </a:lnTo>
                  <a:lnTo>
                    <a:pt x="112308" y="136928"/>
                  </a:lnTo>
                  <a:lnTo>
                    <a:pt x="77209" y="183931"/>
                  </a:lnTo>
                  <a:lnTo>
                    <a:pt x="19693" y="24225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37119" y="2189927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20243" y="43963"/>
                  </a:lnTo>
                  <a:lnTo>
                    <a:pt x="66838" y="106369"/>
                  </a:lnTo>
                  <a:lnTo>
                    <a:pt x="101796" y="163659"/>
                  </a:lnTo>
                  <a:lnTo>
                    <a:pt x="133753" y="209014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23527" y="2448576"/>
            <a:ext cx="972180" cy="528705"/>
            <a:chOff x="823527" y="2448576"/>
            <a:chExt cx="972180" cy="528705"/>
          </a:xfrm>
        </p:grpSpPr>
        <p:sp>
          <p:nvSpPr>
            <p:cNvPr id="18" name="Freeform 17"/>
            <p:cNvSpPr/>
            <p:nvPr/>
          </p:nvSpPr>
          <p:spPr>
            <a:xfrm>
              <a:off x="915189" y="2523613"/>
              <a:ext cx="258897" cy="453668"/>
            </a:xfrm>
            <a:custGeom>
              <a:avLst/>
              <a:gdLst/>
              <a:ahLst/>
              <a:cxnLst/>
              <a:rect l="0" t="0" r="0" b="0"/>
              <a:pathLst>
                <a:path w="258897" h="453668">
                  <a:moveTo>
                    <a:pt x="95546" y="45340"/>
                  </a:moveTo>
                  <a:lnTo>
                    <a:pt x="52885" y="106213"/>
                  </a:lnTo>
                  <a:lnTo>
                    <a:pt x="25248" y="136133"/>
                  </a:lnTo>
                  <a:lnTo>
                    <a:pt x="18265" y="138624"/>
                  </a:lnTo>
                  <a:lnTo>
                    <a:pt x="11270" y="137945"/>
                  </a:lnTo>
                  <a:lnTo>
                    <a:pt x="4267" y="135153"/>
                  </a:lnTo>
                  <a:lnTo>
                    <a:pt x="768" y="128612"/>
                  </a:lnTo>
                  <a:lnTo>
                    <a:pt x="0" y="108866"/>
                  </a:lnTo>
                  <a:lnTo>
                    <a:pt x="11734" y="71441"/>
                  </a:lnTo>
                  <a:lnTo>
                    <a:pt x="36660" y="33685"/>
                  </a:lnTo>
                  <a:lnTo>
                    <a:pt x="58341" y="12121"/>
                  </a:lnTo>
                  <a:lnTo>
                    <a:pt x="76671" y="2110"/>
                  </a:lnTo>
                  <a:lnTo>
                    <a:pt x="102755" y="0"/>
                  </a:lnTo>
                  <a:lnTo>
                    <a:pt x="117900" y="1076"/>
                  </a:lnTo>
                  <a:lnTo>
                    <a:pt x="130336" y="6472"/>
                  </a:lnTo>
                  <a:lnTo>
                    <a:pt x="159017" y="35253"/>
                  </a:lnTo>
                  <a:lnTo>
                    <a:pt x="174838" y="56065"/>
                  </a:lnTo>
                  <a:lnTo>
                    <a:pt x="183430" y="80132"/>
                  </a:lnTo>
                  <a:lnTo>
                    <a:pt x="188945" y="133711"/>
                  </a:lnTo>
                  <a:lnTo>
                    <a:pt x="187695" y="188185"/>
                  </a:lnTo>
                  <a:lnTo>
                    <a:pt x="173412" y="221805"/>
                  </a:lnTo>
                  <a:lnTo>
                    <a:pt x="160959" y="239192"/>
                  </a:lnTo>
                  <a:lnTo>
                    <a:pt x="144506" y="251599"/>
                  </a:lnTo>
                  <a:lnTo>
                    <a:pt x="135205" y="256546"/>
                  </a:lnTo>
                  <a:lnTo>
                    <a:pt x="131344" y="257504"/>
                  </a:lnTo>
                  <a:lnTo>
                    <a:pt x="131110" y="255803"/>
                  </a:lnTo>
                  <a:lnTo>
                    <a:pt x="133293" y="252329"/>
                  </a:lnTo>
                  <a:lnTo>
                    <a:pt x="148198" y="248469"/>
                  </a:lnTo>
                  <a:lnTo>
                    <a:pt x="195894" y="245991"/>
                  </a:lnTo>
                  <a:lnTo>
                    <a:pt x="206898" y="249298"/>
                  </a:lnTo>
                  <a:lnTo>
                    <a:pt x="225365" y="262330"/>
                  </a:lnTo>
                  <a:lnTo>
                    <a:pt x="248915" y="289398"/>
                  </a:lnTo>
                  <a:lnTo>
                    <a:pt x="257297" y="315637"/>
                  </a:lnTo>
                  <a:lnTo>
                    <a:pt x="258896" y="357055"/>
                  </a:lnTo>
                  <a:lnTo>
                    <a:pt x="253544" y="379242"/>
                  </a:lnTo>
                  <a:lnTo>
                    <a:pt x="231044" y="412550"/>
                  </a:lnTo>
                  <a:lnTo>
                    <a:pt x="216599" y="426133"/>
                  </a:lnTo>
                  <a:lnTo>
                    <a:pt x="168549" y="448241"/>
                  </a:lnTo>
                  <a:lnTo>
                    <a:pt x="126276" y="453667"/>
                  </a:lnTo>
                  <a:lnTo>
                    <a:pt x="99845" y="448697"/>
                  </a:lnTo>
                  <a:lnTo>
                    <a:pt x="63961" y="434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25822" y="2541981"/>
              <a:ext cx="216624" cy="293863"/>
            </a:xfrm>
            <a:custGeom>
              <a:avLst/>
              <a:gdLst/>
              <a:ahLst/>
              <a:cxnLst/>
              <a:rect l="0" t="0" r="0" b="0"/>
              <a:pathLst>
                <a:path w="216624" h="293863">
                  <a:moveTo>
                    <a:pt x="48167" y="79614"/>
                  </a:moveTo>
                  <a:lnTo>
                    <a:pt x="68411" y="35652"/>
                  </a:lnTo>
                  <a:lnTo>
                    <a:pt x="87570" y="10956"/>
                  </a:lnTo>
                  <a:lnTo>
                    <a:pt x="107404" y="2306"/>
                  </a:lnTo>
                  <a:lnTo>
                    <a:pt x="119244" y="0"/>
                  </a:lnTo>
                  <a:lnTo>
                    <a:pt x="141758" y="3676"/>
                  </a:lnTo>
                  <a:lnTo>
                    <a:pt x="162293" y="14279"/>
                  </a:lnTo>
                  <a:lnTo>
                    <a:pt x="179218" y="30689"/>
                  </a:lnTo>
                  <a:lnTo>
                    <a:pt x="188300" y="52801"/>
                  </a:lnTo>
                  <a:lnTo>
                    <a:pt x="194131" y="105124"/>
                  </a:lnTo>
                  <a:lnTo>
                    <a:pt x="194113" y="159349"/>
                  </a:lnTo>
                  <a:lnTo>
                    <a:pt x="180875" y="221482"/>
                  </a:lnTo>
                  <a:lnTo>
                    <a:pt x="165217" y="256960"/>
                  </a:lnTo>
                  <a:lnTo>
                    <a:pt x="146203" y="272688"/>
                  </a:lnTo>
                  <a:lnTo>
                    <a:pt x="101457" y="292318"/>
                  </a:lnTo>
                  <a:lnTo>
                    <a:pt x="76921" y="293862"/>
                  </a:lnTo>
                  <a:lnTo>
                    <a:pt x="52758" y="289479"/>
                  </a:lnTo>
                  <a:lnTo>
                    <a:pt x="26001" y="273858"/>
                  </a:lnTo>
                  <a:lnTo>
                    <a:pt x="10629" y="261091"/>
                  </a:lnTo>
                  <a:lnTo>
                    <a:pt x="2238" y="241379"/>
                  </a:lnTo>
                  <a:lnTo>
                    <a:pt x="0" y="229572"/>
                  </a:lnTo>
                  <a:lnTo>
                    <a:pt x="848" y="219360"/>
                  </a:lnTo>
                  <a:lnTo>
                    <a:pt x="8029" y="201775"/>
                  </a:lnTo>
                  <a:lnTo>
                    <a:pt x="16729" y="196150"/>
                  </a:lnTo>
                  <a:lnTo>
                    <a:pt x="41994" y="189900"/>
                  </a:lnTo>
                  <a:lnTo>
                    <a:pt x="77924" y="191970"/>
                  </a:lnTo>
                  <a:lnTo>
                    <a:pt x="132154" y="206425"/>
                  </a:lnTo>
                  <a:lnTo>
                    <a:pt x="183836" y="224735"/>
                  </a:lnTo>
                  <a:lnTo>
                    <a:pt x="216623" y="248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49788" y="2522038"/>
              <a:ext cx="445919" cy="409028"/>
            </a:xfrm>
            <a:custGeom>
              <a:avLst/>
              <a:gdLst/>
              <a:ahLst/>
              <a:cxnLst/>
              <a:rect l="0" t="0" r="0" b="0"/>
              <a:pathLst>
                <a:path w="445919" h="409028">
                  <a:moveTo>
                    <a:pt x="292657" y="25858"/>
                  </a:moveTo>
                  <a:lnTo>
                    <a:pt x="237612" y="7900"/>
                  </a:lnTo>
                  <a:lnTo>
                    <a:pt x="200828" y="0"/>
                  </a:lnTo>
                  <a:lnTo>
                    <a:pt x="150126" y="6626"/>
                  </a:lnTo>
                  <a:lnTo>
                    <a:pt x="120515" y="14971"/>
                  </a:lnTo>
                  <a:lnTo>
                    <a:pt x="85285" y="39400"/>
                  </a:lnTo>
                  <a:lnTo>
                    <a:pt x="38222" y="93756"/>
                  </a:lnTo>
                  <a:lnTo>
                    <a:pt x="16100" y="156794"/>
                  </a:lnTo>
                  <a:lnTo>
                    <a:pt x="2676" y="219311"/>
                  </a:lnTo>
                  <a:lnTo>
                    <a:pt x="0" y="249098"/>
                  </a:lnTo>
                  <a:lnTo>
                    <a:pt x="5050" y="274814"/>
                  </a:lnTo>
                  <a:lnTo>
                    <a:pt x="27356" y="319919"/>
                  </a:lnTo>
                  <a:lnTo>
                    <a:pt x="53002" y="352023"/>
                  </a:lnTo>
                  <a:lnTo>
                    <a:pt x="88417" y="378173"/>
                  </a:lnTo>
                  <a:lnTo>
                    <a:pt x="143476" y="399565"/>
                  </a:lnTo>
                  <a:lnTo>
                    <a:pt x="191263" y="409027"/>
                  </a:lnTo>
                  <a:lnTo>
                    <a:pt x="253045" y="402929"/>
                  </a:lnTo>
                  <a:lnTo>
                    <a:pt x="315638" y="384871"/>
                  </a:lnTo>
                  <a:lnTo>
                    <a:pt x="372633" y="343583"/>
                  </a:lnTo>
                  <a:lnTo>
                    <a:pt x="418656" y="297289"/>
                  </a:lnTo>
                  <a:lnTo>
                    <a:pt x="440084" y="259270"/>
                  </a:lnTo>
                  <a:lnTo>
                    <a:pt x="445918" y="232152"/>
                  </a:lnTo>
                  <a:lnTo>
                    <a:pt x="443613" y="190577"/>
                  </a:lnTo>
                  <a:lnTo>
                    <a:pt x="429932" y="148623"/>
                  </a:lnTo>
                  <a:lnTo>
                    <a:pt x="411060" y="117735"/>
                  </a:lnTo>
                  <a:lnTo>
                    <a:pt x="374147" y="86337"/>
                  </a:lnTo>
                  <a:lnTo>
                    <a:pt x="337599" y="67044"/>
                  </a:lnTo>
                  <a:lnTo>
                    <a:pt x="292657" y="57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3527" y="2448576"/>
              <a:ext cx="446294" cy="517770"/>
            </a:xfrm>
            <a:custGeom>
              <a:avLst/>
              <a:gdLst/>
              <a:ahLst/>
              <a:cxnLst/>
              <a:rect l="0" t="0" r="0" b="0"/>
              <a:pathLst>
                <a:path w="446294" h="517770">
                  <a:moveTo>
                    <a:pt x="250379" y="15092"/>
                  </a:moveTo>
                  <a:lnTo>
                    <a:pt x="206417" y="438"/>
                  </a:lnTo>
                  <a:lnTo>
                    <a:pt x="186387" y="0"/>
                  </a:lnTo>
                  <a:lnTo>
                    <a:pt x="123965" y="15616"/>
                  </a:lnTo>
                  <a:lnTo>
                    <a:pt x="113461" y="18951"/>
                  </a:lnTo>
                  <a:lnTo>
                    <a:pt x="95550" y="32015"/>
                  </a:lnTo>
                  <a:lnTo>
                    <a:pt x="42277" y="89353"/>
                  </a:lnTo>
                  <a:lnTo>
                    <a:pt x="28038" y="111268"/>
                  </a:lnTo>
                  <a:lnTo>
                    <a:pt x="9365" y="166584"/>
                  </a:lnTo>
                  <a:lnTo>
                    <a:pt x="0" y="227900"/>
                  </a:lnTo>
                  <a:lnTo>
                    <a:pt x="3968" y="276498"/>
                  </a:lnTo>
                  <a:lnTo>
                    <a:pt x="15789" y="335746"/>
                  </a:lnTo>
                  <a:lnTo>
                    <a:pt x="38451" y="398953"/>
                  </a:lnTo>
                  <a:lnTo>
                    <a:pt x="87668" y="461728"/>
                  </a:lnTo>
                  <a:lnTo>
                    <a:pt x="132408" y="490705"/>
                  </a:lnTo>
                  <a:lnTo>
                    <a:pt x="186924" y="512757"/>
                  </a:lnTo>
                  <a:lnTo>
                    <a:pt x="244907" y="517769"/>
                  </a:lnTo>
                  <a:lnTo>
                    <a:pt x="274074" y="514195"/>
                  </a:lnTo>
                  <a:lnTo>
                    <a:pt x="299515" y="502467"/>
                  </a:lnTo>
                  <a:lnTo>
                    <a:pt x="355202" y="462372"/>
                  </a:lnTo>
                  <a:lnTo>
                    <a:pt x="410389" y="400784"/>
                  </a:lnTo>
                  <a:lnTo>
                    <a:pt x="431281" y="362688"/>
                  </a:lnTo>
                  <a:lnTo>
                    <a:pt x="446293" y="301125"/>
                  </a:lnTo>
                  <a:lnTo>
                    <a:pt x="444016" y="237969"/>
                  </a:lnTo>
                  <a:lnTo>
                    <a:pt x="423896" y="178743"/>
                  </a:lnTo>
                  <a:lnTo>
                    <a:pt x="390501" y="115541"/>
                  </a:lnTo>
                  <a:lnTo>
                    <a:pt x="369626" y="85539"/>
                  </a:lnTo>
                  <a:lnTo>
                    <a:pt x="337444" y="61832"/>
                  </a:lnTo>
                  <a:lnTo>
                    <a:pt x="281965" y="46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65469" y="3852843"/>
            <a:ext cx="764488" cy="413163"/>
            <a:chOff x="765469" y="3852843"/>
            <a:chExt cx="764488" cy="413163"/>
          </a:xfrm>
        </p:grpSpPr>
        <p:sp>
          <p:nvSpPr>
            <p:cNvPr id="23" name="Freeform 22"/>
            <p:cNvSpPr/>
            <p:nvPr/>
          </p:nvSpPr>
          <p:spPr>
            <a:xfrm>
              <a:off x="765469" y="3852843"/>
              <a:ext cx="255796" cy="413163"/>
            </a:xfrm>
            <a:custGeom>
              <a:avLst/>
              <a:gdLst/>
              <a:ahLst/>
              <a:cxnLst/>
              <a:rect l="0" t="0" r="0" b="0"/>
              <a:pathLst>
                <a:path w="255796" h="413163">
                  <a:moveTo>
                    <a:pt x="13639" y="42701"/>
                  </a:moveTo>
                  <a:lnTo>
                    <a:pt x="19229" y="59468"/>
                  </a:lnTo>
                  <a:lnTo>
                    <a:pt x="18853" y="77059"/>
                  </a:lnTo>
                  <a:lnTo>
                    <a:pt x="8260" y="120275"/>
                  </a:lnTo>
                  <a:lnTo>
                    <a:pt x="27794" y="64331"/>
                  </a:lnTo>
                  <a:lnTo>
                    <a:pt x="59740" y="19596"/>
                  </a:lnTo>
                  <a:lnTo>
                    <a:pt x="73513" y="4746"/>
                  </a:lnTo>
                  <a:lnTo>
                    <a:pt x="81631" y="1020"/>
                  </a:lnTo>
                  <a:lnTo>
                    <a:pt x="100010" y="0"/>
                  </a:lnTo>
                  <a:lnTo>
                    <a:pt x="130088" y="11591"/>
                  </a:lnTo>
                  <a:lnTo>
                    <a:pt x="155637" y="29844"/>
                  </a:lnTo>
                  <a:lnTo>
                    <a:pt x="190412" y="85535"/>
                  </a:lnTo>
                  <a:lnTo>
                    <a:pt x="199377" y="122203"/>
                  </a:lnTo>
                  <a:lnTo>
                    <a:pt x="202034" y="173881"/>
                  </a:lnTo>
                  <a:lnTo>
                    <a:pt x="197232" y="222469"/>
                  </a:lnTo>
                  <a:lnTo>
                    <a:pt x="183959" y="280808"/>
                  </a:lnTo>
                  <a:lnTo>
                    <a:pt x="160020" y="334273"/>
                  </a:lnTo>
                  <a:lnTo>
                    <a:pt x="145378" y="355952"/>
                  </a:lnTo>
                  <a:lnTo>
                    <a:pt x="94124" y="402473"/>
                  </a:lnTo>
                  <a:lnTo>
                    <a:pt x="75147" y="412390"/>
                  </a:lnTo>
                  <a:lnTo>
                    <a:pt x="65173" y="413162"/>
                  </a:lnTo>
                  <a:lnTo>
                    <a:pt x="44732" y="407782"/>
                  </a:lnTo>
                  <a:lnTo>
                    <a:pt x="19083" y="391598"/>
                  </a:lnTo>
                  <a:lnTo>
                    <a:pt x="7090" y="375581"/>
                  </a:lnTo>
                  <a:lnTo>
                    <a:pt x="2254" y="366396"/>
                  </a:lnTo>
                  <a:lnTo>
                    <a:pt x="0" y="346833"/>
                  </a:lnTo>
                  <a:lnTo>
                    <a:pt x="8086" y="305677"/>
                  </a:lnTo>
                  <a:lnTo>
                    <a:pt x="13446" y="297567"/>
                  </a:lnTo>
                  <a:lnTo>
                    <a:pt x="28761" y="285436"/>
                  </a:lnTo>
                  <a:lnTo>
                    <a:pt x="62704" y="277619"/>
                  </a:lnTo>
                  <a:lnTo>
                    <a:pt x="116094" y="283383"/>
                  </a:lnTo>
                  <a:lnTo>
                    <a:pt x="168582" y="295787"/>
                  </a:lnTo>
                  <a:lnTo>
                    <a:pt x="228712" y="305750"/>
                  </a:lnTo>
                  <a:lnTo>
                    <a:pt x="255795" y="316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37077" y="395871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9481" y="37086"/>
                  </a:lnTo>
                  <a:lnTo>
                    <a:pt x="17670" y="940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16020" y="395871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136870"/>
                  </a:moveTo>
                  <a:lnTo>
                    <a:pt x="83680" y="81211"/>
                  </a:lnTo>
                  <a:lnTo>
                    <a:pt x="59889" y="548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176" y="3881008"/>
              <a:ext cx="171781" cy="285378"/>
            </a:xfrm>
            <a:custGeom>
              <a:avLst/>
              <a:gdLst/>
              <a:ahLst/>
              <a:cxnLst/>
              <a:rect l="0" t="0" r="0" b="0"/>
              <a:pathLst>
                <a:path w="171781" h="285378">
                  <a:moveTo>
                    <a:pt x="0" y="67178"/>
                  </a:moveTo>
                  <a:lnTo>
                    <a:pt x="9575" y="43131"/>
                  </a:lnTo>
                  <a:lnTo>
                    <a:pt x="20243" y="28805"/>
                  </a:lnTo>
                  <a:lnTo>
                    <a:pt x="44992" y="13174"/>
                  </a:lnTo>
                  <a:lnTo>
                    <a:pt x="74552" y="1134"/>
                  </a:lnTo>
                  <a:lnTo>
                    <a:pt x="95135" y="0"/>
                  </a:lnTo>
                  <a:lnTo>
                    <a:pt x="105537" y="1336"/>
                  </a:lnTo>
                  <a:lnTo>
                    <a:pt x="123334" y="12179"/>
                  </a:lnTo>
                  <a:lnTo>
                    <a:pt x="131356" y="19983"/>
                  </a:lnTo>
                  <a:lnTo>
                    <a:pt x="134364" y="27526"/>
                  </a:lnTo>
                  <a:lnTo>
                    <a:pt x="134029" y="34894"/>
                  </a:lnTo>
                  <a:lnTo>
                    <a:pt x="117779" y="77831"/>
                  </a:lnTo>
                  <a:lnTo>
                    <a:pt x="106548" y="93750"/>
                  </a:lnTo>
                  <a:lnTo>
                    <a:pt x="90638" y="105504"/>
                  </a:lnTo>
                  <a:lnTo>
                    <a:pt x="81483" y="110276"/>
                  </a:lnTo>
                  <a:lnTo>
                    <a:pt x="78888" y="114627"/>
                  </a:lnTo>
                  <a:lnTo>
                    <a:pt x="80668" y="118698"/>
                  </a:lnTo>
                  <a:lnTo>
                    <a:pt x="92004" y="126341"/>
                  </a:lnTo>
                  <a:lnTo>
                    <a:pt x="124758" y="143899"/>
                  </a:lnTo>
                  <a:lnTo>
                    <a:pt x="154105" y="169550"/>
                  </a:lnTo>
                  <a:lnTo>
                    <a:pt x="169793" y="201366"/>
                  </a:lnTo>
                  <a:lnTo>
                    <a:pt x="171780" y="223913"/>
                  </a:lnTo>
                  <a:lnTo>
                    <a:pt x="167593" y="244463"/>
                  </a:lnTo>
                  <a:lnTo>
                    <a:pt x="157934" y="261395"/>
                  </a:lnTo>
                  <a:lnTo>
                    <a:pt x="142722" y="273600"/>
                  </a:lnTo>
                  <a:lnTo>
                    <a:pt x="133752" y="278492"/>
                  </a:lnTo>
                  <a:lnTo>
                    <a:pt x="93183" y="285377"/>
                  </a:lnTo>
                  <a:lnTo>
                    <a:pt x="55295" y="281828"/>
                  </a:lnTo>
                  <a:lnTo>
                    <a:pt x="21057" y="267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811316" y="1460612"/>
            <a:ext cx="515897" cy="803015"/>
            <a:chOff x="3811316" y="1460612"/>
            <a:chExt cx="515897" cy="803015"/>
          </a:xfrm>
        </p:grpSpPr>
        <p:sp>
          <p:nvSpPr>
            <p:cNvPr id="28" name="Freeform 27"/>
            <p:cNvSpPr/>
            <p:nvPr/>
          </p:nvSpPr>
          <p:spPr>
            <a:xfrm>
              <a:off x="3874487" y="1473989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72241"/>
                  </a:lnTo>
                  <a:lnTo>
                    <a:pt x="3119" y="230988"/>
                  </a:lnTo>
                  <a:lnTo>
                    <a:pt x="9065" y="287653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69243" y="1460612"/>
              <a:ext cx="357970" cy="405496"/>
            </a:xfrm>
            <a:custGeom>
              <a:avLst/>
              <a:gdLst/>
              <a:ahLst/>
              <a:cxnLst/>
              <a:rect l="0" t="0" r="0" b="0"/>
              <a:pathLst>
                <a:path w="357970" h="405496">
                  <a:moveTo>
                    <a:pt x="0" y="97605"/>
                  </a:moveTo>
                  <a:lnTo>
                    <a:pt x="9576" y="66323"/>
                  </a:lnTo>
                  <a:lnTo>
                    <a:pt x="39404" y="27917"/>
                  </a:lnTo>
                  <a:lnTo>
                    <a:pt x="65487" y="12096"/>
                  </a:lnTo>
                  <a:lnTo>
                    <a:pt x="101032" y="0"/>
                  </a:lnTo>
                  <a:lnTo>
                    <a:pt x="141200" y="185"/>
                  </a:lnTo>
                  <a:lnTo>
                    <a:pt x="177148" y="13238"/>
                  </a:lnTo>
                  <a:lnTo>
                    <a:pt x="204437" y="37512"/>
                  </a:lnTo>
                  <a:lnTo>
                    <a:pt x="233448" y="85562"/>
                  </a:lnTo>
                  <a:lnTo>
                    <a:pt x="251657" y="140113"/>
                  </a:lnTo>
                  <a:lnTo>
                    <a:pt x="260930" y="201538"/>
                  </a:lnTo>
                  <a:lnTo>
                    <a:pt x="256947" y="247073"/>
                  </a:lnTo>
                  <a:lnTo>
                    <a:pt x="236715" y="304381"/>
                  </a:lnTo>
                  <a:lnTo>
                    <a:pt x="207069" y="357642"/>
                  </a:lnTo>
                  <a:lnTo>
                    <a:pt x="187957" y="378124"/>
                  </a:lnTo>
                  <a:lnTo>
                    <a:pt x="147092" y="400804"/>
                  </a:lnTo>
                  <a:lnTo>
                    <a:pt x="136666" y="405023"/>
                  </a:lnTo>
                  <a:lnTo>
                    <a:pt x="126205" y="405495"/>
                  </a:lnTo>
                  <a:lnTo>
                    <a:pt x="105224" y="399782"/>
                  </a:lnTo>
                  <a:lnTo>
                    <a:pt x="79271" y="383411"/>
                  </a:lnTo>
                  <a:lnTo>
                    <a:pt x="67207" y="367350"/>
                  </a:lnTo>
                  <a:lnTo>
                    <a:pt x="62352" y="358153"/>
                  </a:lnTo>
                  <a:lnTo>
                    <a:pt x="61455" y="348513"/>
                  </a:lnTo>
                  <a:lnTo>
                    <a:pt x="66698" y="328443"/>
                  </a:lnTo>
                  <a:lnTo>
                    <a:pt x="82803" y="303002"/>
                  </a:lnTo>
                  <a:lnTo>
                    <a:pt x="98803" y="291058"/>
                  </a:lnTo>
                  <a:lnTo>
                    <a:pt x="133780" y="277757"/>
                  </a:lnTo>
                  <a:lnTo>
                    <a:pt x="164743" y="272429"/>
                  </a:lnTo>
                  <a:lnTo>
                    <a:pt x="226041" y="278541"/>
                  </a:lnTo>
                  <a:lnTo>
                    <a:pt x="278227" y="291013"/>
                  </a:lnTo>
                  <a:lnTo>
                    <a:pt x="332997" y="308226"/>
                  </a:lnTo>
                  <a:lnTo>
                    <a:pt x="357969" y="318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11316" y="1958300"/>
              <a:ext cx="210571" cy="284271"/>
            </a:xfrm>
            <a:custGeom>
              <a:avLst/>
              <a:gdLst/>
              <a:ahLst/>
              <a:cxnLst/>
              <a:rect l="0" t="0" r="0" b="0"/>
              <a:pathLst>
                <a:path w="210571" h="284271">
                  <a:moveTo>
                    <a:pt x="210570" y="0"/>
                  </a:moveTo>
                  <a:lnTo>
                    <a:pt x="167908" y="54115"/>
                  </a:lnTo>
                  <a:lnTo>
                    <a:pt x="126294" y="115943"/>
                  </a:lnTo>
                  <a:lnTo>
                    <a:pt x="91240" y="175709"/>
                  </a:lnTo>
                  <a:lnTo>
                    <a:pt x="49132" y="23346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21886" y="1947772"/>
              <a:ext cx="221099" cy="315855"/>
            </a:xfrm>
            <a:custGeom>
              <a:avLst/>
              <a:gdLst/>
              <a:ahLst/>
              <a:cxnLst/>
              <a:rect l="0" t="0" r="0" b="0"/>
              <a:pathLst>
                <a:path w="221099" h="315855">
                  <a:moveTo>
                    <a:pt x="0" y="0"/>
                  </a:moveTo>
                  <a:lnTo>
                    <a:pt x="20243" y="43962"/>
                  </a:lnTo>
                  <a:lnTo>
                    <a:pt x="59898" y="101971"/>
                  </a:lnTo>
                  <a:lnTo>
                    <a:pt x="109978" y="164341"/>
                  </a:lnTo>
                  <a:lnTo>
                    <a:pt x="152956" y="223647"/>
                  </a:lnTo>
                  <a:lnTo>
                    <a:pt x="193912" y="286541"/>
                  </a:lnTo>
                  <a:lnTo>
                    <a:pt x="221098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516518" y="2278618"/>
            <a:ext cx="967807" cy="606191"/>
            <a:chOff x="3516518" y="2278618"/>
            <a:chExt cx="967807" cy="606191"/>
          </a:xfrm>
        </p:grpSpPr>
        <p:sp>
          <p:nvSpPr>
            <p:cNvPr id="33" name="Freeform 32"/>
            <p:cNvSpPr/>
            <p:nvPr/>
          </p:nvSpPr>
          <p:spPr>
            <a:xfrm>
              <a:off x="3639530" y="2295212"/>
              <a:ext cx="147858" cy="304464"/>
            </a:xfrm>
            <a:custGeom>
              <a:avLst/>
              <a:gdLst/>
              <a:ahLst/>
              <a:cxnLst/>
              <a:rect l="0" t="0" r="0" b="0"/>
              <a:pathLst>
                <a:path w="147858" h="304464">
                  <a:moveTo>
                    <a:pt x="108615" y="0"/>
                  </a:moveTo>
                  <a:lnTo>
                    <a:pt x="65953" y="55659"/>
                  </a:lnTo>
                  <a:lnTo>
                    <a:pt x="32503" y="106852"/>
                  </a:lnTo>
                  <a:lnTo>
                    <a:pt x="14768" y="158930"/>
                  </a:lnTo>
                  <a:lnTo>
                    <a:pt x="0" y="219867"/>
                  </a:lnTo>
                  <a:lnTo>
                    <a:pt x="523" y="265317"/>
                  </a:lnTo>
                  <a:lnTo>
                    <a:pt x="8321" y="287934"/>
                  </a:lnTo>
                  <a:lnTo>
                    <a:pt x="13676" y="297241"/>
                  </a:lnTo>
                  <a:lnTo>
                    <a:pt x="20756" y="302276"/>
                  </a:lnTo>
                  <a:lnTo>
                    <a:pt x="28985" y="304463"/>
                  </a:lnTo>
                  <a:lnTo>
                    <a:pt x="57335" y="301951"/>
                  </a:lnTo>
                  <a:lnTo>
                    <a:pt x="98355" y="290622"/>
                  </a:lnTo>
                  <a:lnTo>
                    <a:pt x="116143" y="277734"/>
                  </a:lnTo>
                  <a:lnTo>
                    <a:pt x="130678" y="260308"/>
                  </a:lnTo>
                  <a:lnTo>
                    <a:pt x="141038" y="240864"/>
                  </a:lnTo>
                  <a:lnTo>
                    <a:pt x="147857" y="204598"/>
                  </a:lnTo>
                  <a:lnTo>
                    <a:pt x="143213" y="184129"/>
                  </a:lnTo>
                  <a:lnTo>
                    <a:pt x="138699" y="175395"/>
                  </a:lnTo>
                  <a:lnTo>
                    <a:pt x="131011" y="170743"/>
                  </a:lnTo>
                  <a:lnTo>
                    <a:pt x="109990" y="168692"/>
                  </a:lnTo>
                  <a:lnTo>
                    <a:pt x="56153" y="179940"/>
                  </a:lnTo>
                  <a:lnTo>
                    <a:pt x="2438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8228" y="2331282"/>
              <a:ext cx="161621" cy="213699"/>
            </a:xfrm>
            <a:custGeom>
              <a:avLst/>
              <a:gdLst/>
              <a:ahLst/>
              <a:cxnLst/>
              <a:rect l="0" t="0" r="0" b="0"/>
              <a:pathLst>
                <a:path w="161621" h="213699">
                  <a:moveTo>
                    <a:pt x="0" y="69215"/>
                  </a:moveTo>
                  <a:lnTo>
                    <a:pt x="55087" y="10652"/>
                  </a:lnTo>
                  <a:lnTo>
                    <a:pt x="77905" y="2243"/>
                  </a:lnTo>
                  <a:lnTo>
                    <a:pt x="90541" y="0"/>
                  </a:lnTo>
                  <a:lnTo>
                    <a:pt x="113940" y="3748"/>
                  </a:lnTo>
                  <a:lnTo>
                    <a:pt x="125092" y="8023"/>
                  </a:lnTo>
                  <a:lnTo>
                    <a:pt x="140604" y="22131"/>
                  </a:lnTo>
                  <a:lnTo>
                    <a:pt x="160095" y="59785"/>
                  </a:lnTo>
                  <a:lnTo>
                    <a:pt x="161620" y="80232"/>
                  </a:lnTo>
                  <a:lnTo>
                    <a:pt x="156074" y="139686"/>
                  </a:lnTo>
                  <a:lnTo>
                    <a:pt x="141260" y="172374"/>
                  </a:lnTo>
                  <a:lnTo>
                    <a:pt x="128683" y="189543"/>
                  </a:lnTo>
                  <a:lnTo>
                    <a:pt x="102859" y="206773"/>
                  </a:lnTo>
                  <a:lnTo>
                    <a:pt x="67391" y="213698"/>
                  </a:lnTo>
                  <a:lnTo>
                    <a:pt x="43989" y="209079"/>
                  </a:lnTo>
                  <a:lnTo>
                    <a:pt x="32836" y="204572"/>
                  </a:lnTo>
                  <a:lnTo>
                    <a:pt x="17323" y="190205"/>
                  </a:lnTo>
                  <a:lnTo>
                    <a:pt x="11549" y="181460"/>
                  </a:lnTo>
                  <a:lnTo>
                    <a:pt x="11208" y="174461"/>
                  </a:lnTo>
                  <a:lnTo>
                    <a:pt x="14491" y="168625"/>
                  </a:lnTo>
                  <a:lnTo>
                    <a:pt x="20189" y="163564"/>
                  </a:lnTo>
                  <a:lnTo>
                    <a:pt x="38998" y="157941"/>
                  </a:lnTo>
                  <a:lnTo>
                    <a:pt x="89202" y="154331"/>
                  </a:lnTo>
                  <a:lnTo>
                    <a:pt x="110225" y="160077"/>
                  </a:lnTo>
                  <a:lnTo>
                    <a:pt x="136870" y="174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56361" y="2278618"/>
              <a:ext cx="427964" cy="347234"/>
            </a:xfrm>
            <a:custGeom>
              <a:avLst/>
              <a:gdLst/>
              <a:ahLst/>
              <a:cxnLst/>
              <a:rect l="0" t="0" r="0" b="0"/>
              <a:pathLst>
                <a:path w="427964" h="347234">
                  <a:moveTo>
                    <a:pt x="281380" y="6065"/>
                  </a:moveTo>
                  <a:lnTo>
                    <a:pt x="246588" y="0"/>
                  </a:lnTo>
                  <a:lnTo>
                    <a:pt x="187723" y="7640"/>
                  </a:lnTo>
                  <a:lnTo>
                    <a:pt x="126153" y="24990"/>
                  </a:lnTo>
                  <a:lnTo>
                    <a:pt x="71138" y="69882"/>
                  </a:lnTo>
                  <a:lnTo>
                    <a:pt x="48550" y="94124"/>
                  </a:lnTo>
                  <a:lnTo>
                    <a:pt x="14952" y="153801"/>
                  </a:lnTo>
                  <a:lnTo>
                    <a:pt x="2916" y="186319"/>
                  </a:lnTo>
                  <a:lnTo>
                    <a:pt x="0" y="223901"/>
                  </a:lnTo>
                  <a:lnTo>
                    <a:pt x="3464" y="246771"/>
                  </a:lnTo>
                  <a:lnTo>
                    <a:pt x="12022" y="265514"/>
                  </a:lnTo>
                  <a:lnTo>
                    <a:pt x="24794" y="281643"/>
                  </a:lnTo>
                  <a:lnTo>
                    <a:pt x="77271" y="318191"/>
                  </a:lnTo>
                  <a:lnTo>
                    <a:pt x="132224" y="338038"/>
                  </a:lnTo>
                  <a:lnTo>
                    <a:pt x="178824" y="347233"/>
                  </a:lnTo>
                  <a:lnTo>
                    <a:pt x="204214" y="345649"/>
                  </a:lnTo>
                  <a:lnTo>
                    <a:pt x="257515" y="327864"/>
                  </a:lnTo>
                  <a:lnTo>
                    <a:pt x="309984" y="308753"/>
                  </a:lnTo>
                  <a:lnTo>
                    <a:pt x="354490" y="277206"/>
                  </a:lnTo>
                  <a:lnTo>
                    <a:pt x="388671" y="243244"/>
                  </a:lnTo>
                  <a:lnTo>
                    <a:pt x="414834" y="193902"/>
                  </a:lnTo>
                  <a:lnTo>
                    <a:pt x="424647" y="152968"/>
                  </a:lnTo>
                  <a:lnTo>
                    <a:pt x="427963" y="97214"/>
                  </a:lnTo>
                  <a:lnTo>
                    <a:pt x="422177" y="72312"/>
                  </a:lnTo>
                  <a:lnTo>
                    <a:pt x="407721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16518" y="2684766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7460" y="54115"/>
                  </a:lnTo>
                  <a:lnTo>
                    <a:pt x="80935" y="111545"/>
                  </a:lnTo>
                  <a:lnTo>
                    <a:pt x="37453" y="1607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84974" y="2684766"/>
              <a:ext cx="136871" cy="200043"/>
            </a:xfrm>
            <a:custGeom>
              <a:avLst/>
              <a:gdLst/>
              <a:ahLst/>
              <a:cxnLst/>
              <a:rect l="0" t="0" r="0" b="0"/>
              <a:pathLst>
                <a:path w="136871" h="200043">
                  <a:moveTo>
                    <a:pt x="0" y="0"/>
                  </a:moveTo>
                  <a:lnTo>
                    <a:pt x="45781" y="54115"/>
                  </a:lnTo>
                  <a:lnTo>
                    <a:pt x="68547" y="84665"/>
                  </a:lnTo>
                  <a:lnTo>
                    <a:pt x="102637" y="142224"/>
                  </a:lnTo>
                  <a:lnTo>
                    <a:pt x="118148" y="174332"/>
                  </a:lnTo>
                  <a:lnTo>
                    <a:pt x="13687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292469" y="2895336"/>
            <a:ext cx="803339" cy="334184"/>
            <a:chOff x="3292469" y="2895336"/>
            <a:chExt cx="803339" cy="334184"/>
          </a:xfrm>
        </p:grpSpPr>
        <p:sp>
          <p:nvSpPr>
            <p:cNvPr id="39" name="Freeform 38"/>
            <p:cNvSpPr/>
            <p:nvPr/>
          </p:nvSpPr>
          <p:spPr>
            <a:xfrm>
              <a:off x="3411233" y="2958507"/>
              <a:ext cx="179665" cy="249823"/>
            </a:xfrm>
            <a:custGeom>
              <a:avLst/>
              <a:gdLst/>
              <a:ahLst/>
              <a:cxnLst/>
              <a:rect l="0" t="0" r="0" b="0"/>
              <a:pathLst>
                <a:path w="179665" h="249823">
                  <a:moveTo>
                    <a:pt x="0" y="0"/>
                  </a:moveTo>
                  <a:lnTo>
                    <a:pt x="42691" y="3120"/>
                  </a:lnTo>
                  <a:lnTo>
                    <a:pt x="93662" y="19129"/>
                  </a:lnTo>
                  <a:lnTo>
                    <a:pt x="110258" y="30339"/>
                  </a:lnTo>
                  <a:lnTo>
                    <a:pt x="114449" y="38943"/>
                  </a:lnTo>
                  <a:lnTo>
                    <a:pt x="115987" y="60982"/>
                  </a:lnTo>
                  <a:lnTo>
                    <a:pt x="112420" y="71071"/>
                  </a:lnTo>
                  <a:lnTo>
                    <a:pt x="99097" y="88519"/>
                  </a:lnTo>
                  <a:lnTo>
                    <a:pt x="97650" y="95278"/>
                  </a:lnTo>
                  <a:lnTo>
                    <a:pt x="100195" y="100953"/>
                  </a:lnTo>
                  <a:lnTo>
                    <a:pt x="160673" y="152320"/>
                  </a:lnTo>
                  <a:lnTo>
                    <a:pt x="175136" y="170644"/>
                  </a:lnTo>
                  <a:lnTo>
                    <a:pt x="178758" y="180443"/>
                  </a:lnTo>
                  <a:lnTo>
                    <a:pt x="179664" y="200690"/>
                  </a:lnTo>
                  <a:lnTo>
                    <a:pt x="175928" y="209833"/>
                  </a:lnTo>
                  <a:lnTo>
                    <a:pt x="162418" y="226230"/>
                  </a:lnTo>
                  <a:lnTo>
                    <a:pt x="129492" y="243026"/>
                  </a:lnTo>
                  <a:lnTo>
                    <a:pt x="90100" y="249822"/>
                  </a:lnTo>
                  <a:lnTo>
                    <a:pt x="72020" y="248293"/>
                  </a:lnTo>
                  <a:lnTo>
                    <a:pt x="5264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79730" y="2997094"/>
              <a:ext cx="189514" cy="182554"/>
            </a:xfrm>
            <a:custGeom>
              <a:avLst/>
              <a:gdLst/>
              <a:ahLst/>
              <a:cxnLst/>
              <a:rect l="0" t="0" r="0" b="0"/>
              <a:pathLst>
                <a:path w="189514" h="182554">
                  <a:moveTo>
                    <a:pt x="0" y="45641"/>
                  </a:moveTo>
                  <a:lnTo>
                    <a:pt x="37087" y="10895"/>
                  </a:lnTo>
                  <a:lnTo>
                    <a:pt x="55087" y="1733"/>
                  </a:lnTo>
                  <a:lnTo>
                    <a:pt x="74786" y="0"/>
                  </a:lnTo>
                  <a:lnTo>
                    <a:pt x="116028" y="8420"/>
                  </a:lnTo>
                  <a:lnTo>
                    <a:pt x="141874" y="23564"/>
                  </a:lnTo>
                  <a:lnTo>
                    <a:pt x="153912" y="39339"/>
                  </a:lnTo>
                  <a:lnTo>
                    <a:pt x="171173" y="78062"/>
                  </a:lnTo>
                  <a:lnTo>
                    <a:pt x="176670" y="114649"/>
                  </a:lnTo>
                  <a:lnTo>
                    <a:pt x="171717" y="138313"/>
                  </a:lnTo>
                  <a:lnTo>
                    <a:pt x="160547" y="159358"/>
                  </a:lnTo>
                  <a:lnTo>
                    <a:pt x="143884" y="176511"/>
                  </a:lnTo>
                  <a:lnTo>
                    <a:pt x="134527" y="180851"/>
                  </a:lnTo>
                  <a:lnTo>
                    <a:pt x="114772" y="182553"/>
                  </a:lnTo>
                  <a:lnTo>
                    <a:pt x="83920" y="176935"/>
                  </a:lnTo>
                  <a:lnTo>
                    <a:pt x="58140" y="162272"/>
                  </a:lnTo>
                  <a:lnTo>
                    <a:pt x="53968" y="154981"/>
                  </a:lnTo>
                  <a:lnTo>
                    <a:pt x="52452" y="137521"/>
                  </a:lnTo>
                  <a:lnTo>
                    <a:pt x="56025" y="130291"/>
                  </a:lnTo>
                  <a:lnTo>
                    <a:pt x="69354" y="119138"/>
                  </a:lnTo>
                  <a:lnTo>
                    <a:pt x="90096" y="116521"/>
                  </a:lnTo>
                  <a:lnTo>
                    <a:pt x="152851" y="117800"/>
                  </a:lnTo>
                  <a:lnTo>
                    <a:pt x="189513" y="108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57568" y="2900276"/>
              <a:ext cx="438240" cy="298252"/>
            </a:xfrm>
            <a:custGeom>
              <a:avLst/>
              <a:gdLst/>
              <a:ahLst/>
              <a:cxnLst/>
              <a:rect l="0" t="0" r="0" b="0"/>
              <a:pathLst>
                <a:path w="438240" h="298252">
                  <a:moveTo>
                    <a:pt x="259033" y="5589"/>
                  </a:moveTo>
                  <a:lnTo>
                    <a:pt x="242265" y="0"/>
                  </a:lnTo>
                  <a:lnTo>
                    <a:pt x="224674" y="375"/>
                  </a:lnTo>
                  <a:lnTo>
                    <a:pt x="166034" y="7242"/>
                  </a:lnTo>
                  <a:lnTo>
                    <a:pt x="102954" y="29218"/>
                  </a:lnTo>
                  <a:lnTo>
                    <a:pt x="67762" y="52414"/>
                  </a:lnTo>
                  <a:lnTo>
                    <a:pt x="9927" y="113000"/>
                  </a:lnTo>
                  <a:lnTo>
                    <a:pt x="2090" y="135996"/>
                  </a:lnTo>
                  <a:lnTo>
                    <a:pt x="0" y="148679"/>
                  </a:lnTo>
                  <a:lnTo>
                    <a:pt x="3917" y="172130"/>
                  </a:lnTo>
                  <a:lnTo>
                    <a:pt x="14627" y="193081"/>
                  </a:lnTo>
                  <a:lnTo>
                    <a:pt x="41557" y="218030"/>
                  </a:lnTo>
                  <a:lnTo>
                    <a:pt x="99965" y="254547"/>
                  </a:lnTo>
                  <a:lnTo>
                    <a:pt x="151399" y="274391"/>
                  </a:lnTo>
                  <a:lnTo>
                    <a:pt x="206619" y="289576"/>
                  </a:lnTo>
                  <a:lnTo>
                    <a:pt x="262588" y="298251"/>
                  </a:lnTo>
                  <a:lnTo>
                    <a:pt x="317533" y="297625"/>
                  </a:lnTo>
                  <a:lnTo>
                    <a:pt x="374231" y="276612"/>
                  </a:lnTo>
                  <a:lnTo>
                    <a:pt x="406249" y="259937"/>
                  </a:lnTo>
                  <a:lnTo>
                    <a:pt x="432374" y="234590"/>
                  </a:lnTo>
                  <a:lnTo>
                    <a:pt x="438239" y="208753"/>
                  </a:lnTo>
                  <a:lnTo>
                    <a:pt x="435776" y="180112"/>
                  </a:lnTo>
                  <a:lnTo>
                    <a:pt x="426883" y="155684"/>
                  </a:lnTo>
                  <a:lnTo>
                    <a:pt x="403132" y="122201"/>
                  </a:lnTo>
                  <a:lnTo>
                    <a:pt x="343261" y="79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92469" y="2895336"/>
              <a:ext cx="347591" cy="334184"/>
            </a:xfrm>
            <a:custGeom>
              <a:avLst/>
              <a:gdLst/>
              <a:ahLst/>
              <a:cxnLst/>
              <a:rect l="0" t="0" r="0" b="0"/>
              <a:pathLst>
                <a:path w="347591" h="334184">
                  <a:moveTo>
                    <a:pt x="234577" y="21057"/>
                  </a:moveTo>
                  <a:lnTo>
                    <a:pt x="217810" y="15468"/>
                  </a:lnTo>
                  <a:lnTo>
                    <a:pt x="200219" y="15844"/>
                  </a:lnTo>
                  <a:lnTo>
                    <a:pt x="149151" y="25617"/>
                  </a:lnTo>
                  <a:lnTo>
                    <a:pt x="92314" y="54454"/>
                  </a:lnTo>
                  <a:lnTo>
                    <a:pt x="59454" y="77876"/>
                  </a:lnTo>
                  <a:lnTo>
                    <a:pt x="21236" y="137238"/>
                  </a:lnTo>
                  <a:lnTo>
                    <a:pt x="0" y="189562"/>
                  </a:lnTo>
                  <a:lnTo>
                    <a:pt x="257" y="232291"/>
                  </a:lnTo>
                  <a:lnTo>
                    <a:pt x="13331" y="270818"/>
                  </a:lnTo>
                  <a:lnTo>
                    <a:pt x="32022" y="298872"/>
                  </a:lnTo>
                  <a:lnTo>
                    <a:pt x="51746" y="311427"/>
                  </a:lnTo>
                  <a:lnTo>
                    <a:pt x="108898" y="331650"/>
                  </a:lnTo>
                  <a:lnTo>
                    <a:pt x="148076" y="334183"/>
                  </a:lnTo>
                  <a:lnTo>
                    <a:pt x="200117" y="325151"/>
                  </a:lnTo>
                  <a:lnTo>
                    <a:pt x="233725" y="312371"/>
                  </a:lnTo>
                  <a:lnTo>
                    <a:pt x="287108" y="273066"/>
                  </a:lnTo>
                  <a:lnTo>
                    <a:pt x="308227" y="257453"/>
                  </a:lnTo>
                  <a:lnTo>
                    <a:pt x="323073" y="236476"/>
                  </a:lnTo>
                  <a:lnTo>
                    <a:pt x="344887" y="178454"/>
                  </a:lnTo>
                  <a:lnTo>
                    <a:pt x="347590" y="140353"/>
                  </a:lnTo>
                  <a:lnTo>
                    <a:pt x="340332" y="106317"/>
                  </a:lnTo>
                  <a:lnTo>
                    <a:pt x="322714" y="74006"/>
                  </a:lnTo>
                  <a:lnTo>
                    <a:pt x="270230" y="21098"/>
                  </a:lnTo>
                  <a:lnTo>
                    <a:pt x="234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315204" y="3531152"/>
            <a:ext cx="1071405" cy="629685"/>
            <a:chOff x="3315204" y="3531152"/>
            <a:chExt cx="1071405" cy="629685"/>
          </a:xfrm>
        </p:grpSpPr>
        <p:sp>
          <p:nvSpPr>
            <p:cNvPr id="44" name="Freeform 43"/>
            <p:cNvSpPr/>
            <p:nvPr/>
          </p:nvSpPr>
          <p:spPr>
            <a:xfrm>
              <a:off x="3315204" y="3751009"/>
              <a:ext cx="275014" cy="409828"/>
            </a:xfrm>
            <a:custGeom>
              <a:avLst/>
              <a:gdLst/>
              <a:ahLst/>
              <a:cxnLst/>
              <a:rect l="0" t="0" r="0" b="0"/>
              <a:pathLst>
                <a:path w="275014" h="409828">
                  <a:moveTo>
                    <a:pt x="85500" y="18193"/>
                  </a:moveTo>
                  <a:lnTo>
                    <a:pt x="67542" y="72068"/>
                  </a:lnTo>
                  <a:lnTo>
                    <a:pt x="56133" y="101616"/>
                  </a:lnTo>
                  <a:lnTo>
                    <a:pt x="44762" y="118051"/>
                  </a:lnTo>
                  <a:lnTo>
                    <a:pt x="37284" y="122199"/>
                  </a:lnTo>
                  <a:lnTo>
                    <a:pt x="19617" y="123689"/>
                  </a:lnTo>
                  <a:lnTo>
                    <a:pt x="12332" y="120109"/>
                  </a:lnTo>
                  <a:lnTo>
                    <a:pt x="1119" y="106773"/>
                  </a:lnTo>
                  <a:lnTo>
                    <a:pt x="0" y="98303"/>
                  </a:lnTo>
                  <a:lnTo>
                    <a:pt x="15374" y="49236"/>
                  </a:lnTo>
                  <a:lnTo>
                    <a:pt x="31447" y="23621"/>
                  </a:lnTo>
                  <a:lnTo>
                    <a:pt x="47438" y="11637"/>
                  </a:lnTo>
                  <a:lnTo>
                    <a:pt x="67414" y="3581"/>
                  </a:lnTo>
                  <a:lnTo>
                    <a:pt x="91890" y="0"/>
                  </a:lnTo>
                  <a:lnTo>
                    <a:pt x="115246" y="4648"/>
                  </a:lnTo>
                  <a:lnTo>
                    <a:pt x="145007" y="20418"/>
                  </a:lnTo>
                  <a:lnTo>
                    <a:pt x="183284" y="54750"/>
                  </a:lnTo>
                  <a:lnTo>
                    <a:pt x="203511" y="84007"/>
                  </a:lnTo>
                  <a:lnTo>
                    <a:pt x="221418" y="135222"/>
                  </a:lnTo>
                  <a:lnTo>
                    <a:pt x="230631" y="195988"/>
                  </a:lnTo>
                  <a:lnTo>
                    <a:pt x="226638" y="246998"/>
                  </a:lnTo>
                  <a:lnTo>
                    <a:pt x="213638" y="308231"/>
                  </a:lnTo>
                  <a:lnTo>
                    <a:pt x="195087" y="350055"/>
                  </a:lnTo>
                  <a:lnTo>
                    <a:pt x="177489" y="373917"/>
                  </a:lnTo>
                  <a:lnTo>
                    <a:pt x="154850" y="389982"/>
                  </a:lnTo>
                  <a:lnTo>
                    <a:pt x="107778" y="409827"/>
                  </a:lnTo>
                  <a:lnTo>
                    <a:pt x="98012" y="409134"/>
                  </a:lnTo>
                  <a:lnTo>
                    <a:pt x="80923" y="399005"/>
                  </a:lnTo>
                  <a:lnTo>
                    <a:pt x="68648" y="382805"/>
                  </a:lnTo>
                  <a:lnTo>
                    <a:pt x="60463" y="362736"/>
                  </a:lnTo>
                  <a:lnTo>
                    <a:pt x="56825" y="338220"/>
                  </a:lnTo>
                  <a:lnTo>
                    <a:pt x="61447" y="317964"/>
                  </a:lnTo>
                  <a:lnTo>
                    <a:pt x="65955" y="309287"/>
                  </a:lnTo>
                  <a:lnTo>
                    <a:pt x="80323" y="296527"/>
                  </a:lnTo>
                  <a:lnTo>
                    <a:pt x="99577" y="288126"/>
                  </a:lnTo>
                  <a:lnTo>
                    <a:pt x="135555" y="284566"/>
                  </a:lnTo>
                  <a:lnTo>
                    <a:pt x="168962" y="291570"/>
                  </a:lnTo>
                  <a:lnTo>
                    <a:pt x="222270" y="320886"/>
                  </a:lnTo>
                  <a:lnTo>
                    <a:pt x="275013" y="344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40502" y="3531152"/>
              <a:ext cx="165530" cy="211013"/>
            </a:xfrm>
            <a:custGeom>
              <a:avLst/>
              <a:gdLst/>
              <a:ahLst/>
              <a:cxnLst/>
              <a:rect l="0" t="0" r="0" b="0"/>
              <a:pathLst>
                <a:path w="165530" h="211013">
                  <a:moveTo>
                    <a:pt x="18130" y="38008"/>
                  </a:moveTo>
                  <a:lnTo>
                    <a:pt x="6952" y="49187"/>
                  </a:lnTo>
                  <a:lnTo>
                    <a:pt x="3659" y="47800"/>
                  </a:lnTo>
                  <a:lnTo>
                    <a:pt x="0" y="33781"/>
                  </a:lnTo>
                  <a:lnTo>
                    <a:pt x="2534" y="25832"/>
                  </a:lnTo>
                  <a:lnTo>
                    <a:pt x="14708" y="10760"/>
                  </a:lnTo>
                  <a:lnTo>
                    <a:pt x="34937" y="2501"/>
                  </a:lnTo>
                  <a:lnTo>
                    <a:pt x="58355" y="0"/>
                  </a:lnTo>
                  <a:lnTo>
                    <a:pt x="80461" y="2788"/>
                  </a:lnTo>
                  <a:lnTo>
                    <a:pt x="98865" y="11047"/>
                  </a:lnTo>
                  <a:lnTo>
                    <a:pt x="107048" y="16524"/>
                  </a:lnTo>
                  <a:lnTo>
                    <a:pt x="119260" y="31970"/>
                  </a:lnTo>
                  <a:lnTo>
                    <a:pt x="124155" y="41002"/>
                  </a:lnTo>
                  <a:lnTo>
                    <a:pt x="132010" y="96355"/>
                  </a:lnTo>
                  <a:lnTo>
                    <a:pt x="131031" y="138224"/>
                  </a:lnTo>
                  <a:lnTo>
                    <a:pt x="110149" y="195268"/>
                  </a:lnTo>
                  <a:lnTo>
                    <a:pt x="102872" y="202510"/>
                  </a:lnTo>
                  <a:lnTo>
                    <a:pt x="82309" y="210556"/>
                  </a:lnTo>
                  <a:lnTo>
                    <a:pt x="60692" y="211012"/>
                  </a:lnTo>
                  <a:lnTo>
                    <a:pt x="50014" y="209496"/>
                  </a:lnTo>
                  <a:lnTo>
                    <a:pt x="44066" y="203806"/>
                  </a:lnTo>
                  <a:lnTo>
                    <a:pt x="41269" y="195334"/>
                  </a:lnTo>
                  <a:lnTo>
                    <a:pt x="40575" y="185006"/>
                  </a:lnTo>
                  <a:lnTo>
                    <a:pt x="43622" y="176951"/>
                  </a:lnTo>
                  <a:lnTo>
                    <a:pt x="56366" y="164881"/>
                  </a:lnTo>
                  <a:lnTo>
                    <a:pt x="83271" y="151510"/>
                  </a:lnTo>
                  <a:lnTo>
                    <a:pt x="103233" y="150065"/>
                  </a:lnTo>
                  <a:lnTo>
                    <a:pt x="165529" y="164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06072" y="376920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81239" y="17980"/>
                  </a:lnTo>
                  <a:lnTo>
                    <a:pt x="39820" y="67118"/>
                  </a:lnTo>
                  <a:lnTo>
                    <a:pt x="24797" y="935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95544" y="3758673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126342" y="94757"/>
                  </a:moveTo>
                  <a:lnTo>
                    <a:pt x="66749" y="45258"/>
                  </a:lnTo>
                  <a:lnTo>
                    <a:pt x="23261" y="13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16642" y="3741668"/>
              <a:ext cx="269967" cy="382751"/>
            </a:xfrm>
            <a:custGeom>
              <a:avLst/>
              <a:gdLst/>
              <a:ahLst/>
              <a:cxnLst/>
              <a:rect l="0" t="0" r="0" b="0"/>
              <a:pathLst>
                <a:path w="269967" h="382751">
                  <a:moveTo>
                    <a:pt x="21057" y="59119"/>
                  </a:moveTo>
                  <a:lnTo>
                    <a:pt x="75172" y="16457"/>
                  </a:lnTo>
                  <a:lnTo>
                    <a:pt x="96581" y="5063"/>
                  </a:lnTo>
                  <a:lnTo>
                    <a:pt x="121694" y="0"/>
                  </a:lnTo>
                  <a:lnTo>
                    <a:pt x="156550" y="2738"/>
                  </a:lnTo>
                  <a:lnTo>
                    <a:pt x="175253" y="11054"/>
                  </a:lnTo>
                  <a:lnTo>
                    <a:pt x="183516" y="16547"/>
                  </a:lnTo>
                  <a:lnTo>
                    <a:pt x="187855" y="24889"/>
                  </a:lnTo>
                  <a:lnTo>
                    <a:pt x="189556" y="46635"/>
                  </a:lnTo>
                  <a:lnTo>
                    <a:pt x="183293" y="65659"/>
                  </a:lnTo>
                  <a:lnTo>
                    <a:pt x="146853" y="111411"/>
                  </a:lnTo>
                  <a:lnTo>
                    <a:pt x="140016" y="118547"/>
                  </a:lnTo>
                  <a:lnTo>
                    <a:pt x="141307" y="123304"/>
                  </a:lnTo>
                  <a:lnTo>
                    <a:pt x="148017" y="126476"/>
                  </a:lnTo>
                  <a:lnTo>
                    <a:pt x="200123" y="141558"/>
                  </a:lnTo>
                  <a:lnTo>
                    <a:pt x="221135" y="152691"/>
                  </a:lnTo>
                  <a:lnTo>
                    <a:pt x="235933" y="168557"/>
                  </a:lnTo>
                  <a:lnTo>
                    <a:pt x="264949" y="218763"/>
                  </a:lnTo>
                  <a:lnTo>
                    <a:pt x="269966" y="256030"/>
                  </a:lnTo>
                  <a:lnTo>
                    <a:pt x="258744" y="311391"/>
                  </a:lnTo>
                  <a:lnTo>
                    <a:pt x="246019" y="329557"/>
                  </a:lnTo>
                  <a:lnTo>
                    <a:pt x="209254" y="360283"/>
                  </a:lnTo>
                  <a:lnTo>
                    <a:pt x="173005" y="376211"/>
                  </a:lnTo>
                  <a:lnTo>
                    <a:pt x="127040" y="382750"/>
                  </a:lnTo>
                  <a:lnTo>
                    <a:pt x="76376" y="379098"/>
                  </a:lnTo>
                  <a:lnTo>
                    <a:pt x="26005" y="367383"/>
                  </a:lnTo>
                  <a:lnTo>
                    <a:pt x="0" y="353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780700" y="1492283"/>
            <a:ext cx="635291" cy="613417"/>
            <a:chOff x="6780700" y="1492283"/>
            <a:chExt cx="635291" cy="613417"/>
          </a:xfrm>
        </p:grpSpPr>
        <p:sp>
          <p:nvSpPr>
            <p:cNvPr id="50" name="Freeform 49"/>
            <p:cNvSpPr/>
            <p:nvPr/>
          </p:nvSpPr>
          <p:spPr>
            <a:xfrm>
              <a:off x="6780700" y="1492283"/>
              <a:ext cx="287088" cy="303742"/>
            </a:xfrm>
            <a:custGeom>
              <a:avLst/>
              <a:gdLst/>
              <a:ahLst/>
              <a:cxnLst/>
              <a:rect l="0" t="0" r="0" b="0"/>
              <a:pathLst>
                <a:path w="287088" h="303742">
                  <a:moveTo>
                    <a:pt x="31238" y="76463"/>
                  </a:moveTo>
                  <a:lnTo>
                    <a:pt x="1930" y="47154"/>
                  </a:lnTo>
                  <a:lnTo>
                    <a:pt x="0" y="39376"/>
                  </a:lnTo>
                  <a:lnTo>
                    <a:pt x="4096" y="21375"/>
                  </a:lnTo>
                  <a:lnTo>
                    <a:pt x="10804" y="14001"/>
                  </a:lnTo>
                  <a:lnTo>
                    <a:pt x="30735" y="2689"/>
                  </a:lnTo>
                  <a:lnTo>
                    <a:pt x="55191" y="0"/>
                  </a:lnTo>
                  <a:lnTo>
                    <a:pt x="81658" y="3875"/>
                  </a:lnTo>
                  <a:lnTo>
                    <a:pt x="145141" y="31910"/>
                  </a:lnTo>
                  <a:lnTo>
                    <a:pt x="161020" y="48473"/>
                  </a:lnTo>
                  <a:lnTo>
                    <a:pt x="166892" y="57803"/>
                  </a:lnTo>
                  <a:lnTo>
                    <a:pt x="170298" y="77528"/>
                  </a:lnTo>
                  <a:lnTo>
                    <a:pt x="169568" y="87701"/>
                  </a:lnTo>
                  <a:lnTo>
                    <a:pt x="162518" y="105244"/>
                  </a:lnTo>
                  <a:lnTo>
                    <a:pt x="157362" y="113198"/>
                  </a:lnTo>
                  <a:lnTo>
                    <a:pt x="142275" y="125155"/>
                  </a:lnTo>
                  <a:lnTo>
                    <a:pt x="130891" y="132029"/>
                  </a:lnTo>
                  <a:lnTo>
                    <a:pt x="132767" y="132224"/>
                  </a:lnTo>
                  <a:lnTo>
                    <a:pt x="137528" y="131185"/>
                  </a:lnTo>
                  <a:lnTo>
                    <a:pt x="194728" y="137712"/>
                  </a:lnTo>
                  <a:lnTo>
                    <a:pt x="223222" y="141119"/>
                  </a:lnTo>
                  <a:lnTo>
                    <a:pt x="243686" y="150433"/>
                  </a:lnTo>
                  <a:lnTo>
                    <a:pt x="268361" y="174419"/>
                  </a:lnTo>
                  <a:lnTo>
                    <a:pt x="284900" y="203753"/>
                  </a:lnTo>
                  <a:lnTo>
                    <a:pt x="287087" y="224283"/>
                  </a:lnTo>
                  <a:lnTo>
                    <a:pt x="282988" y="245106"/>
                  </a:lnTo>
                  <a:lnTo>
                    <a:pt x="273369" y="266059"/>
                  </a:lnTo>
                  <a:lnTo>
                    <a:pt x="249209" y="291997"/>
                  </a:lnTo>
                  <a:lnTo>
                    <a:pt x="226769" y="300937"/>
                  </a:lnTo>
                  <a:lnTo>
                    <a:pt x="202369" y="303741"/>
                  </a:lnTo>
                  <a:lnTo>
                    <a:pt x="147404" y="293017"/>
                  </a:lnTo>
                  <a:lnTo>
                    <a:pt x="135509" y="286573"/>
                  </a:lnTo>
                  <a:lnTo>
                    <a:pt x="125994" y="276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21597" y="1526632"/>
              <a:ext cx="294394" cy="286762"/>
            </a:xfrm>
            <a:custGeom>
              <a:avLst/>
              <a:gdLst/>
              <a:ahLst/>
              <a:cxnLst/>
              <a:rect l="0" t="0" r="0" b="0"/>
              <a:pathLst>
                <a:path w="294394" h="286762">
                  <a:moveTo>
                    <a:pt x="111480" y="0"/>
                  </a:moveTo>
                  <a:lnTo>
                    <a:pt x="89124" y="0"/>
                  </a:lnTo>
                  <a:lnTo>
                    <a:pt x="58453" y="11178"/>
                  </a:lnTo>
                  <a:lnTo>
                    <a:pt x="32728" y="34897"/>
                  </a:lnTo>
                  <a:lnTo>
                    <a:pt x="10288" y="69741"/>
                  </a:lnTo>
                  <a:lnTo>
                    <a:pt x="0" y="115290"/>
                  </a:lnTo>
                  <a:lnTo>
                    <a:pt x="2540" y="154653"/>
                  </a:lnTo>
                  <a:lnTo>
                    <a:pt x="22284" y="199394"/>
                  </a:lnTo>
                  <a:lnTo>
                    <a:pt x="61188" y="252598"/>
                  </a:lnTo>
                  <a:lnTo>
                    <a:pt x="91120" y="273066"/>
                  </a:lnTo>
                  <a:lnTo>
                    <a:pt x="127805" y="286539"/>
                  </a:lnTo>
                  <a:lnTo>
                    <a:pt x="168310" y="286761"/>
                  </a:lnTo>
                  <a:lnTo>
                    <a:pt x="215513" y="275186"/>
                  </a:lnTo>
                  <a:lnTo>
                    <a:pt x="246810" y="256882"/>
                  </a:lnTo>
                  <a:lnTo>
                    <a:pt x="270251" y="229751"/>
                  </a:lnTo>
                  <a:lnTo>
                    <a:pt x="293162" y="178737"/>
                  </a:lnTo>
                  <a:lnTo>
                    <a:pt x="294393" y="154698"/>
                  </a:lnTo>
                  <a:lnTo>
                    <a:pt x="285389" y="114856"/>
                  </a:lnTo>
                  <a:lnTo>
                    <a:pt x="254702" y="55073"/>
                  </a:lnTo>
                  <a:lnTo>
                    <a:pt x="241035" y="37735"/>
                  </a:lnTo>
                  <a:lnTo>
                    <a:pt x="214598" y="20409"/>
                  </a:lnTo>
                  <a:lnTo>
                    <a:pt x="165818" y="52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75109" y="1895129"/>
              <a:ext cx="242156" cy="178986"/>
            </a:xfrm>
            <a:custGeom>
              <a:avLst/>
              <a:gdLst/>
              <a:ahLst/>
              <a:cxnLst/>
              <a:rect l="0" t="0" r="0" b="0"/>
              <a:pathLst>
                <a:path w="242156" h="178986">
                  <a:moveTo>
                    <a:pt x="242155" y="0"/>
                  </a:moveTo>
                  <a:lnTo>
                    <a:pt x="219799" y="0"/>
                  </a:lnTo>
                  <a:lnTo>
                    <a:pt x="202583" y="6239"/>
                  </a:lnTo>
                  <a:lnTo>
                    <a:pt x="139879" y="55087"/>
                  </a:lnTo>
                  <a:lnTo>
                    <a:pt x="84624" y="97274"/>
                  </a:lnTo>
                  <a:lnTo>
                    <a:pt x="29425" y="14981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06735" y="1863544"/>
              <a:ext cx="189515" cy="242156"/>
            </a:xfrm>
            <a:custGeom>
              <a:avLst/>
              <a:gdLst/>
              <a:ahLst/>
              <a:cxnLst/>
              <a:rect l="0" t="0" r="0" b="0"/>
              <a:pathLst>
                <a:path w="189515" h="242156">
                  <a:moveTo>
                    <a:pt x="0" y="0"/>
                  </a:moveTo>
                  <a:lnTo>
                    <a:pt x="20244" y="43962"/>
                  </a:lnTo>
                  <a:lnTo>
                    <a:pt x="64452" y="106452"/>
                  </a:lnTo>
                  <a:lnTo>
                    <a:pt x="118122" y="169829"/>
                  </a:lnTo>
                  <a:lnTo>
                    <a:pt x="179834" y="232439"/>
                  </a:lnTo>
                  <a:lnTo>
                    <a:pt x="18951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171014" y="2118423"/>
            <a:ext cx="1631628" cy="1671837"/>
            <a:chOff x="6171014" y="2118423"/>
            <a:chExt cx="1631628" cy="1671837"/>
          </a:xfrm>
        </p:grpSpPr>
        <p:sp>
          <p:nvSpPr>
            <p:cNvPr id="55" name="Freeform 54"/>
            <p:cNvSpPr/>
            <p:nvPr/>
          </p:nvSpPr>
          <p:spPr>
            <a:xfrm>
              <a:off x="6686259" y="2210984"/>
              <a:ext cx="131763" cy="305596"/>
            </a:xfrm>
            <a:custGeom>
              <a:avLst/>
              <a:gdLst/>
              <a:ahLst/>
              <a:cxnLst/>
              <a:rect l="0" t="0" r="0" b="0"/>
              <a:pathLst>
                <a:path w="131763" h="305596">
                  <a:moveTo>
                    <a:pt x="125679" y="0"/>
                  </a:moveTo>
                  <a:lnTo>
                    <a:pt x="103322" y="5589"/>
                  </a:lnTo>
                  <a:lnTo>
                    <a:pt x="72650" y="25833"/>
                  </a:lnTo>
                  <a:lnTo>
                    <a:pt x="33550" y="84647"/>
                  </a:lnTo>
                  <a:lnTo>
                    <a:pt x="10674" y="145259"/>
                  </a:lnTo>
                  <a:lnTo>
                    <a:pt x="2695" y="184589"/>
                  </a:lnTo>
                  <a:lnTo>
                    <a:pt x="0" y="244693"/>
                  </a:lnTo>
                  <a:lnTo>
                    <a:pt x="5870" y="270189"/>
                  </a:lnTo>
                  <a:lnTo>
                    <a:pt x="10712" y="281902"/>
                  </a:lnTo>
                  <a:lnTo>
                    <a:pt x="25449" y="298035"/>
                  </a:lnTo>
                  <a:lnTo>
                    <a:pt x="34292" y="303975"/>
                  </a:lnTo>
                  <a:lnTo>
                    <a:pt x="44868" y="305595"/>
                  </a:lnTo>
                  <a:lnTo>
                    <a:pt x="69096" y="301157"/>
                  </a:lnTo>
                  <a:lnTo>
                    <a:pt x="97865" y="285504"/>
                  </a:lnTo>
                  <a:lnTo>
                    <a:pt x="121206" y="260459"/>
                  </a:lnTo>
                  <a:lnTo>
                    <a:pt x="129540" y="237812"/>
                  </a:lnTo>
                  <a:lnTo>
                    <a:pt x="131762" y="225222"/>
                  </a:lnTo>
                  <a:lnTo>
                    <a:pt x="127993" y="201874"/>
                  </a:lnTo>
                  <a:lnTo>
                    <a:pt x="123712" y="190735"/>
                  </a:lnTo>
                  <a:lnTo>
                    <a:pt x="109596" y="175238"/>
                  </a:lnTo>
                  <a:lnTo>
                    <a:pt x="100919" y="169468"/>
                  </a:lnTo>
                  <a:lnTo>
                    <a:pt x="78800" y="166176"/>
                  </a:lnTo>
                  <a:lnTo>
                    <a:pt x="46278" y="170900"/>
                  </a:lnTo>
                  <a:lnTo>
                    <a:pt x="2039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04498" y="2200455"/>
              <a:ext cx="172890" cy="236841"/>
            </a:xfrm>
            <a:custGeom>
              <a:avLst/>
              <a:gdLst/>
              <a:ahLst/>
              <a:cxnLst/>
              <a:rect l="0" t="0" r="0" b="0"/>
              <a:pathLst>
                <a:path w="172890" h="236841">
                  <a:moveTo>
                    <a:pt x="133864" y="0"/>
                  </a:moveTo>
                  <a:lnTo>
                    <a:pt x="91172" y="3120"/>
                  </a:lnTo>
                  <a:lnTo>
                    <a:pt x="70437" y="6066"/>
                  </a:lnTo>
                  <a:lnTo>
                    <a:pt x="12428" y="1030"/>
                  </a:lnTo>
                  <a:lnTo>
                    <a:pt x="4944" y="4197"/>
                  </a:lnTo>
                  <a:lnTo>
                    <a:pt x="1124" y="9817"/>
                  </a:lnTo>
                  <a:lnTo>
                    <a:pt x="0" y="26590"/>
                  </a:lnTo>
                  <a:lnTo>
                    <a:pt x="3399" y="49643"/>
                  </a:lnTo>
                  <a:lnTo>
                    <a:pt x="9453" y="57662"/>
                  </a:lnTo>
                  <a:lnTo>
                    <a:pt x="28657" y="66572"/>
                  </a:lnTo>
                  <a:lnTo>
                    <a:pt x="49671" y="67412"/>
                  </a:lnTo>
                  <a:lnTo>
                    <a:pt x="70709" y="66226"/>
                  </a:lnTo>
                  <a:lnTo>
                    <a:pt x="123338" y="78074"/>
                  </a:lnTo>
                  <a:lnTo>
                    <a:pt x="149333" y="93583"/>
                  </a:lnTo>
                  <a:lnTo>
                    <a:pt x="161406" y="109443"/>
                  </a:lnTo>
                  <a:lnTo>
                    <a:pt x="169502" y="129360"/>
                  </a:lnTo>
                  <a:lnTo>
                    <a:pt x="172889" y="166881"/>
                  </a:lnTo>
                  <a:lnTo>
                    <a:pt x="165835" y="205294"/>
                  </a:lnTo>
                  <a:lnTo>
                    <a:pt x="155482" y="224213"/>
                  </a:lnTo>
                  <a:lnTo>
                    <a:pt x="147106" y="230194"/>
                  </a:lnTo>
                  <a:lnTo>
                    <a:pt x="125322" y="236840"/>
                  </a:lnTo>
                  <a:lnTo>
                    <a:pt x="86749" y="234992"/>
                  </a:lnTo>
                  <a:lnTo>
                    <a:pt x="28579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09738" y="2118423"/>
              <a:ext cx="352081" cy="374029"/>
            </a:xfrm>
            <a:custGeom>
              <a:avLst/>
              <a:gdLst/>
              <a:ahLst/>
              <a:cxnLst/>
              <a:rect l="0" t="0" r="0" b="0"/>
              <a:pathLst>
                <a:path w="352081" h="374029">
                  <a:moveTo>
                    <a:pt x="249681" y="8333"/>
                  </a:moveTo>
                  <a:lnTo>
                    <a:pt x="212203" y="0"/>
                  </a:lnTo>
                  <a:lnTo>
                    <a:pt x="177355" y="1575"/>
                  </a:lnTo>
                  <a:lnTo>
                    <a:pt x="123521" y="17018"/>
                  </a:lnTo>
                  <a:lnTo>
                    <a:pt x="81261" y="44061"/>
                  </a:lnTo>
                  <a:lnTo>
                    <a:pt x="36993" y="93106"/>
                  </a:lnTo>
                  <a:lnTo>
                    <a:pt x="16127" y="125478"/>
                  </a:lnTo>
                  <a:lnTo>
                    <a:pt x="3185" y="164185"/>
                  </a:lnTo>
                  <a:lnTo>
                    <a:pt x="0" y="205290"/>
                  </a:lnTo>
                  <a:lnTo>
                    <a:pt x="8813" y="257981"/>
                  </a:lnTo>
                  <a:lnTo>
                    <a:pt x="21556" y="291703"/>
                  </a:lnTo>
                  <a:lnTo>
                    <a:pt x="46822" y="334539"/>
                  </a:lnTo>
                  <a:lnTo>
                    <a:pt x="66715" y="349455"/>
                  </a:lnTo>
                  <a:lnTo>
                    <a:pt x="123985" y="371319"/>
                  </a:lnTo>
                  <a:lnTo>
                    <a:pt x="164345" y="374028"/>
                  </a:lnTo>
                  <a:lnTo>
                    <a:pt x="223553" y="365055"/>
                  </a:lnTo>
                  <a:lnTo>
                    <a:pt x="247428" y="356389"/>
                  </a:lnTo>
                  <a:lnTo>
                    <a:pt x="302027" y="312354"/>
                  </a:lnTo>
                  <a:lnTo>
                    <a:pt x="328232" y="281687"/>
                  </a:lnTo>
                  <a:lnTo>
                    <a:pt x="345225" y="239196"/>
                  </a:lnTo>
                  <a:lnTo>
                    <a:pt x="352080" y="189561"/>
                  </a:lnTo>
                  <a:lnTo>
                    <a:pt x="347445" y="161408"/>
                  </a:lnTo>
                  <a:lnTo>
                    <a:pt x="330994" y="109150"/>
                  </a:lnTo>
                  <a:lnTo>
                    <a:pt x="308869" y="73300"/>
                  </a:lnTo>
                  <a:lnTo>
                    <a:pt x="249681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85554" y="2590010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0"/>
                  </a:moveTo>
                  <a:lnTo>
                    <a:pt x="157380" y="54115"/>
                  </a:lnTo>
                  <a:lnTo>
                    <a:pt x="133589" y="81545"/>
                  </a:lnTo>
                  <a:lnTo>
                    <a:pt x="70292" y="137559"/>
                  </a:lnTo>
                  <a:lnTo>
                    <a:pt x="9984" y="1824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96124" y="2590010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9575" y="24047"/>
                  </a:lnTo>
                  <a:lnTo>
                    <a:pt x="56118" y="85122"/>
                  </a:lnTo>
                  <a:lnTo>
                    <a:pt x="111809" y="134648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00980" y="2839641"/>
              <a:ext cx="177211" cy="210768"/>
            </a:xfrm>
            <a:custGeom>
              <a:avLst/>
              <a:gdLst/>
              <a:ahLst/>
              <a:cxnLst/>
              <a:rect l="0" t="0" r="0" b="0"/>
              <a:pathLst>
                <a:path w="177211" h="210768">
                  <a:moveTo>
                    <a:pt x="5590" y="45167"/>
                  </a:moveTo>
                  <a:lnTo>
                    <a:pt x="0" y="28399"/>
                  </a:lnTo>
                  <a:lnTo>
                    <a:pt x="1863" y="22290"/>
                  </a:lnTo>
                  <a:lnTo>
                    <a:pt x="6615" y="17048"/>
                  </a:lnTo>
                  <a:lnTo>
                    <a:pt x="39458" y="228"/>
                  </a:lnTo>
                  <a:lnTo>
                    <a:pt x="49225" y="0"/>
                  </a:lnTo>
                  <a:lnTo>
                    <a:pt x="106136" y="16920"/>
                  </a:lnTo>
                  <a:lnTo>
                    <a:pt x="114734" y="23996"/>
                  </a:lnTo>
                  <a:lnTo>
                    <a:pt x="124288" y="44336"/>
                  </a:lnTo>
                  <a:lnTo>
                    <a:pt x="124496" y="53972"/>
                  </a:lnTo>
                  <a:lnTo>
                    <a:pt x="118489" y="70917"/>
                  </a:lnTo>
                  <a:lnTo>
                    <a:pt x="104900" y="83128"/>
                  </a:lnTo>
                  <a:lnTo>
                    <a:pt x="96364" y="88021"/>
                  </a:lnTo>
                  <a:lnTo>
                    <a:pt x="95352" y="90114"/>
                  </a:lnTo>
                  <a:lnTo>
                    <a:pt x="133816" y="93474"/>
                  </a:lnTo>
                  <a:lnTo>
                    <a:pt x="158486" y="107704"/>
                  </a:lnTo>
                  <a:lnTo>
                    <a:pt x="170250" y="123264"/>
                  </a:lnTo>
                  <a:lnTo>
                    <a:pt x="175025" y="132327"/>
                  </a:lnTo>
                  <a:lnTo>
                    <a:pt x="177210" y="151755"/>
                  </a:lnTo>
                  <a:lnTo>
                    <a:pt x="176155" y="161849"/>
                  </a:lnTo>
                  <a:lnTo>
                    <a:pt x="165624" y="179304"/>
                  </a:lnTo>
                  <a:lnTo>
                    <a:pt x="149246" y="193691"/>
                  </a:lnTo>
                  <a:lnTo>
                    <a:pt x="130268" y="203984"/>
                  </a:lnTo>
                  <a:lnTo>
                    <a:pt x="88675" y="210767"/>
                  </a:lnTo>
                  <a:lnTo>
                    <a:pt x="37175" y="203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59295" y="2804808"/>
              <a:ext cx="210571" cy="201572"/>
            </a:xfrm>
            <a:custGeom>
              <a:avLst/>
              <a:gdLst/>
              <a:ahLst/>
              <a:cxnLst/>
              <a:rect l="0" t="0" r="0" b="0"/>
              <a:pathLst>
                <a:path w="210571" h="201572">
                  <a:moveTo>
                    <a:pt x="0" y="48414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2784" y="3890"/>
                  </a:lnTo>
                  <a:lnTo>
                    <a:pt x="101894" y="19234"/>
                  </a:lnTo>
                  <a:lnTo>
                    <a:pt x="160648" y="62273"/>
                  </a:lnTo>
                  <a:lnTo>
                    <a:pt x="166760" y="71692"/>
                  </a:lnTo>
                  <a:lnTo>
                    <a:pt x="170432" y="91515"/>
                  </a:lnTo>
                  <a:lnTo>
                    <a:pt x="163257" y="132838"/>
                  </a:lnTo>
                  <a:lnTo>
                    <a:pt x="148328" y="164286"/>
                  </a:lnTo>
                  <a:lnTo>
                    <a:pt x="123498" y="190241"/>
                  </a:lnTo>
                  <a:lnTo>
                    <a:pt x="100901" y="199186"/>
                  </a:lnTo>
                  <a:lnTo>
                    <a:pt x="88325" y="201571"/>
                  </a:lnTo>
                  <a:lnTo>
                    <a:pt x="77600" y="199652"/>
                  </a:lnTo>
                  <a:lnTo>
                    <a:pt x="59446" y="188161"/>
                  </a:lnTo>
                  <a:lnTo>
                    <a:pt x="54838" y="180183"/>
                  </a:lnTo>
                  <a:lnTo>
                    <a:pt x="52838" y="161960"/>
                  </a:lnTo>
                  <a:lnTo>
                    <a:pt x="58969" y="145283"/>
                  </a:lnTo>
                  <a:lnTo>
                    <a:pt x="63879" y="137560"/>
                  </a:lnTo>
                  <a:lnTo>
                    <a:pt x="78693" y="125859"/>
                  </a:lnTo>
                  <a:lnTo>
                    <a:pt x="87557" y="121101"/>
                  </a:lnTo>
                  <a:lnTo>
                    <a:pt x="106764" y="118934"/>
                  </a:lnTo>
                  <a:lnTo>
                    <a:pt x="147691" y="127075"/>
                  </a:lnTo>
                  <a:lnTo>
                    <a:pt x="210570" y="15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76057" y="2741872"/>
              <a:ext cx="370230" cy="330143"/>
            </a:xfrm>
            <a:custGeom>
              <a:avLst/>
              <a:gdLst/>
              <a:ahLst/>
              <a:cxnLst/>
              <a:rect l="0" t="0" r="0" b="0"/>
              <a:pathLst>
                <a:path w="370230" h="330143">
                  <a:moveTo>
                    <a:pt x="230637" y="6065"/>
                  </a:moveTo>
                  <a:lnTo>
                    <a:pt x="197015" y="0"/>
                  </a:lnTo>
                  <a:lnTo>
                    <a:pt x="145314" y="7640"/>
                  </a:lnTo>
                  <a:lnTo>
                    <a:pt x="83311" y="24990"/>
                  </a:lnTo>
                  <a:lnTo>
                    <a:pt x="36156" y="49145"/>
                  </a:lnTo>
                  <a:lnTo>
                    <a:pt x="11185" y="72642"/>
                  </a:lnTo>
                  <a:lnTo>
                    <a:pt x="3618" y="82035"/>
                  </a:lnTo>
                  <a:lnTo>
                    <a:pt x="912" y="90637"/>
                  </a:lnTo>
                  <a:lnTo>
                    <a:pt x="1448" y="98711"/>
                  </a:lnTo>
                  <a:lnTo>
                    <a:pt x="4145" y="106434"/>
                  </a:lnTo>
                  <a:lnTo>
                    <a:pt x="4022" y="124373"/>
                  </a:lnTo>
                  <a:lnTo>
                    <a:pt x="0" y="175664"/>
                  </a:lnTo>
                  <a:lnTo>
                    <a:pt x="4892" y="213854"/>
                  </a:lnTo>
                  <a:lnTo>
                    <a:pt x="13713" y="233337"/>
                  </a:lnTo>
                  <a:lnTo>
                    <a:pt x="46354" y="279449"/>
                  </a:lnTo>
                  <a:lnTo>
                    <a:pt x="74259" y="302057"/>
                  </a:lnTo>
                  <a:lnTo>
                    <a:pt x="125556" y="324663"/>
                  </a:lnTo>
                  <a:lnTo>
                    <a:pt x="162587" y="330142"/>
                  </a:lnTo>
                  <a:lnTo>
                    <a:pt x="218191" y="323588"/>
                  </a:lnTo>
                  <a:lnTo>
                    <a:pt x="263734" y="313186"/>
                  </a:lnTo>
                  <a:lnTo>
                    <a:pt x="315296" y="282628"/>
                  </a:lnTo>
                  <a:lnTo>
                    <a:pt x="340989" y="256466"/>
                  </a:lnTo>
                  <a:lnTo>
                    <a:pt x="362226" y="207779"/>
                  </a:lnTo>
                  <a:lnTo>
                    <a:pt x="370229" y="180724"/>
                  </a:lnTo>
                  <a:lnTo>
                    <a:pt x="368152" y="166958"/>
                  </a:lnTo>
                  <a:lnTo>
                    <a:pt x="337436" y="114362"/>
                  </a:lnTo>
                  <a:lnTo>
                    <a:pt x="285608" y="51563"/>
                  </a:lnTo>
                  <a:lnTo>
                    <a:pt x="262223" y="2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71014" y="2726880"/>
              <a:ext cx="403282" cy="396811"/>
            </a:xfrm>
            <a:custGeom>
              <a:avLst/>
              <a:gdLst/>
              <a:ahLst/>
              <a:cxnLst/>
              <a:rect l="0" t="0" r="0" b="0"/>
              <a:pathLst>
                <a:path w="403282" h="396811">
                  <a:moveTo>
                    <a:pt x="167141" y="0"/>
                  </a:moveTo>
                  <a:lnTo>
                    <a:pt x="108524" y="5590"/>
                  </a:lnTo>
                  <a:lnTo>
                    <a:pt x="73734" y="20244"/>
                  </a:lnTo>
                  <a:lnTo>
                    <a:pt x="46788" y="39404"/>
                  </a:lnTo>
                  <a:lnTo>
                    <a:pt x="2413" y="89854"/>
                  </a:lnTo>
                  <a:lnTo>
                    <a:pt x="0" y="98507"/>
                  </a:lnTo>
                  <a:lnTo>
                    <a:pt x="1949" y="153482"/>
                  </a:lnTo>
                  <a:lnTo>
                    <a:pt x="499" y="208739"/>
                  </a:lnTo>
                  <a:lnTo>
                    <a:pt x="10266" y="271647"/>
                  </a:lnTo>
                  <a:lnTo>
                    <a:pt x="17870" y="298547"/>
                  </a:lnTo>
                  <a:lnTo>
                    <a:pt x="48496" y="348166"/>
                  </a:lnTo>
                  <a:lnTo>
                    <a:pt x="65277" y="362581"/>
                  </a:lnTo>
                  <a:lnTo>
                    <a:pt x="116119" y="385266"/>
                  </a:lnTo>
                  <a:lnTo>
                    <a:pt x="168155" y="396810"/>
                  </a:lnTo>
                  <a:lnTo>
                    <a:pt x="209556" y="395994"/>
                  </a:lnTo>
                  <a:lnTo>
                    <a:pt x="272249" y="381997"/>
                  </a:lnTo>
                  <a:lnTo>
                    <a:pt x="310848" y="369508"/>
                  </a:lnTo>
                  <a:lnTo>
                    <a:pt x="343862" y="344621"/>
                  </a:lnTo>
                  <a:lnTo>
                    <a:pt x="367812" y="315020"/>
                  </a:lnTo>
                  <a:lnTo>
                    <a:pt x="390907" y="257514"/>
                  </a:lnTo>
                  <a:lnTo>
                    <a:pt x="403281" y="195883"/>
                  </a:lnTo>
                  <a:lnTo>
                    <a:pt x="401554" y="166218"/>
                  </a:lnTo>
                  <a:lnTo>
                    <a:pt x="395946" y="154096"/>
                  </a:lnTo>
                  <a:lnTo>
                    <a:pt x="351574" y="98961"/>
                  </a:lnTo>
                  <a:lnTo>
                    <a:pt x="299446" y="39262"/>
                  </a:lnTo>
                  <a:lnTo>
                    <a:pt x="272243" y="20082"/>
                  </a:lnTo>
                  <a:lnTo>
                    <a:pt x="2408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24048" y="3345022"/>
              <a:ext cx="256264" cy="400220"/>
            </a:xfrm>
            <a:custGeom>
              <a:avLst/>
              <a:gdLst/>
              <a:ahLst/>
              <a:cxnLst/>
              <a:rect l="0" t="0" r="0" b="0"/>
              <a:pathLst>
                <a:path w="256264" h="400220">
                  <a:moveTo>
                    <a:pt x="87807" y="24097"/>
                  </a:moveTo>
                  <a:lnTo>
                    <a:pt x="76628" y="35275"/>
                  </a:lnTo>
                  <a:lnTo>
                    <a:pt x="47374" y="97314"/>
                  </a:lnTo>
                  <a:lnTo>
                    <a:pt x="15993" y="155336"/>
                  </a:lnTo>
                  <a:lnTo>
                    <a:pt x="10685" y="156043"/>
                  </a:lnTo>
                  <a:lnTo>
                    <a:pt x="5977" y="151835"/>
                  </a:lnTo>
                  <a:lnTo>
                    <a:pt x="1668" y="144351"/>
                  </a:lnTo>
                  <a:lnTo>
                    <a:pt x="0" y="126676"/>
                  </a:lnTo>
                  <a:lnTo>
                    <a:pt x="4328" y="105953"/>
                  </a:lnTo>
                  <a:lnTo>
                    <a:pt x="27089" y="46459"/>
                  </a:lnTo>
                  <a:lnTo>
                    <a:pt x="43950" y="19544"/>
                  </a:lnTo>
                  <a:lnTo>
                    <a:pt x="63245" y="7255"/>
                  </a:lnTo>
                  <a:lnTo>
                    <a:pt x="74942" y="2341"/>
                  </a:lnTo>
                  <a:lnTo>
                    <a:pt x="100417" y="0"/>
                  </a:lnTo>
                  <a:lnTo>
                    <a:pt x="124997" y="4028"/>
                  </a:lnTo>
                  <a:lnTo>
                    <a:pt x="151988" y="19450"/>
                  </a:lnTo>
                  <a:lnTo>
                    <a:pt x="182069" y="48742"/>
                  </a:lnTo>
                  <a:lnTo>
                    <a:pt x="195212" y="70145"/>
                  </a:lnTo>
                  <a:lnTo>
                    <a:pt x="210061" y="128426"/>
                  </a:lnTo>
                  <a:lnTo>
                    <a:pt x="213342" y="190934"/>
                  </a:lnTo>
                  <a:lnTo>
                    <a:pt x="205584" y="245135"/>
                  </a:lnTo>
                  <a:lnTo>
                    <a:pt x="189666" y="303502"/>
                  </a:lnTo>
                  <a:lnTo>
                    <a:pt x="164339" y="349519"/>
                  </a:lnTo>
                  <a:lnTo>
                    <a:pt x="138169" y="376192"/>
                  </a:lnTo>
                  <a:lnTo>
                    <a:pt x="108188" y="393324"/>
                  </a:lnTo>
                  <a:lnTo>
                    <a:pt x="71489" y="400219"/>
                  </a:lnTo>
                  <a:lnTo>
                    <a:pt x="50918" y="395593"/>
                  </a:lnTo>
                  <a:lnTo>
                    <a:pt x="42157" y="391084"/>
                  </a:lnTo>
                  <a:lnTo>
                    <a:pt x="29304" y="376715"/>
                  </a:lnTo>
                  <a:lnTo>
                    <a:pt x="20861" y="357461"/>
                  </a:lnTo>
                  <a:lnTo>
                    <a:pt x="17278" y="321483"/>
                  </a:lnTo>
                  <a:lnTo>
                    <a:pt x="20586" y="298988"/>
                  </a:lnTo>
                  <a:lnTo>
                    <a:pt x="29075" y="280412"/>
                  </a:lnTo>
                  <a:lnTo>
                    <a:pt x="34614" y="272182"/>
                  </a:lnTo>
                  <a:lnTo>
                    <a:pt x="42986" y="266696"/>
                  </a:lnTo>
                  <a:lnTo>
                    <a:pt x="64767" y="260600"/>
                  </a:lnTo>
                  <a:lnTo>
                    <a:pt x="97748" y="262758"/>
                  </a:lnTo>
                  <a:lnTo>
                    <a:pt x="147569" y="275138"/>
                  </a:lnTo>
                  <a:lnTo>
                    <a:pt x="189299" y="298899"/>
                  </a:lnTo>
                  <a:lnTo>
                    <a:pt x="233753" y="330733"/>
                  </a:lnTo>
                  <a:lnTo>
                    <a:pt x="256263" y="339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59295" y="3505989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2" y="633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54010" y="3495461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46822" y="121374"/>
                  </a:lnTo>
                  <a:lnTo>
                    <a:pt x="88320" y="67006"/>
                  </a:lnTo>
                  <a:lnTo>
                    <a:pt x="31020" y="155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59337" y="3415461"/>
              <a:ext cx="211203" cy="278725"/>
            </a:xfrm>
            <a:custGeom>
              <a:avLst/>
              <a:gdLst/>
              <a:ahLst/>
              <a:cxnLst/>
              <a:rect l="0" t="0" r="0" b="0"/>
              <a:pathLst>
                <a:path w="211203" h="278725">
                  <a:moveTo>
                    <a:pt x="0" y="48414"/>
                  </a:moveTo>
                  <a:lnTo>
                    <a:pt x="5589" y="31647"/>
                  </a:lnTo>
                  <a:lnTo>
                    <a:pt x="20811" y="17175"/>
                  </a:lnTo>
                  <a:lnTo>
                    <a:pt x="43175" y="5285"/>
                  </a:lnTo>
                  <a:lnTo>
                    <a:pt x="68712" y="0"/>
                  </a:lnTo>
                  <a:lnTo>
                    <a:pt x="92539" y="3890"/>
                  </a:lnTo>
                  <a:lnTo>
                    <a:pt x="103807" y="8203"/>
                  </a:lnTo>
                  <a:lnTo>
                    <a:pt x="119446" y="22353"/>
                  </a:lnTo>
                  <a:lnTo>
                    <a:pt x="125253" y="31041"/>
                  </a:lnTo>
                  <a:lnTo>
                    <a:pt x="128587" y="50051"/>
                  </a:lnTo>
                  <a:lnTo>
                    <a:pt x="127839" y="60034"/>
                  </a:lnTo>
                  <a:lnTo>
                    <a:pt x="117648" y="77366"/>
                  </a:lnTo>
                  <a:lnTo>
                    <a:pt x="110018" y="85262"/>
                  </a:lnTo>
                  <a:lnTo>
                    <a:pt x="107270" y="92867"/>
                  </a:lnTo>
                  <a:lnTo>
                    <a:pt x="107778" y="100276"/>
                  </a:lnTo>
                  <a:lnTo>
                    <a:pt x="110457" y="107556"/>
                  </a:lnTo>
                  <a:lnTo>
                    <a:pt x="122791" y="118763"/>
                  </a:lnTo>
                  <a:lnTo>
                    <a:pt x="168205" y="148795"/>
                  </a:lnTo>
                  <a:lnTo>
                    <a:pt x="206565" y="190965"/>
                  </a:lnTo>
                  <a:lnTo>
                    <a:pt x="210240" y="200770"/>
                  </a:lnTo>
                  <a:lnTo>
                    <a:pt x="211202" y="224142"/>
                  </a:lnTo>
                  <a:lnTo>
                    <a:pt x="204612" y="243889"/>
                  </a:lnTo>
                  <a:lnTo>
                    <a:pt x="199578" y="252430"/>
                  </a:lnTo>
                  <a:lnTo>
                    <a:pt x="181507" y="265040"/>
                  </a:lnTo>
                  <a:lnTo>
                    <a:pt x="157878" y="273374"/>
                  </a:lnTo>
                  <a:lnTo>
                    <a:pt x="104582" y="278724"/>
                  </a:lnTo>
                  <a:lnTo>
                    <a:pt x="66082" y="276531"/>
                  </a:lnTo>
                  <a:lnTo>
                    <a:pt x="21057" y="26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54134" y="3474404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73152" y="60873"/>
                  </a:lnTo>
                  <a:lnTo>
                    <a:pt x="23204" y="11029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22549" y="3484932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136871"/>
                  </a:moveTo>
                  <a:lnTo>
                    <a:pt x="99364" y="78308"/>
                  </a:lnTo>
                  <a:lnTo>
                    <a:pt x="45070" y="296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70662" y="3374957"/>
              <a:ext cx="331980" cy="415303"/>
            </a:xfrm>
            <a:custGeom>
              <a:avLst/>
              <a:gdLst/>
              <a:ahLst/>
              <a:cxnLst/>
              <a:rect l="0" t="0" r="0" b="0"/>
              <a:pathLst>
                <a:path w="331980" h="415303">
                  <a:moveTo>
                    <a:pt x="215141" y="46804"/>
                  </a:moveTo>
                  <a:lnTo>
                    <a:pt x="160000" y="32150"/>
                  </a:lnTo>
                  <a:lnTo>
                    <a:pt x="97265" y="15138"/>
                  </a:lnTo>
                  <a:lnTo>
                    <a:pt x="37271" y="0"/>
                  </a:lnTo>
                  <a:lnTo>
                    <a:pt x="15595" y="1826"/>
                  </a:lnTo>
                  <a:lnTo>
                    <a:pt x="8411" y="7460"/>
                  </a:lnTo>
                  <a:lnTo>
                    <a:pt x="429" y="26198"/>
                  </a:lnTo>
                  <a:lnTo>
                    <a:pt x="0" y="47005"/>
                  </a:lnTo>
                  <a:lnTo>
                    <a:pt x="13544" y="106709"/>
                  </a:lnTo>
                  <a:lnTo>
                    <a:pt x="38306" y="162187"/>
                  </a:lnTo>
                  <a:lnTo>
                    <a:pt x="43439" y="165840"/>
                  </a:lnTo>
                  <a:lnTo>
                    <a:pt x="49199" y="164766"/>
                  </a:lnTo>
                  <a:lnTo>
                    <a:pt x="55380" y="160541"/>
                  </a:lnTo>
                  <a:lnTo>
                    <a:pt x="106157" y="153759"/>
                  </a:lnTo>
                  <a:lnTo>
                    <a:pt x="162462" y="155539"/>
                  </a:lnTo>
                  <a:lnTo>
                    <a:pt x="225448" y="171261"/>
                  </a:lnTo>
                  <a:lnTo>
                    <a:pt x="272722" y="195217"/>
                  </a:lnTo>
                  <a:lnTo>
                    <a:pt x="312670" y="230601"/>
                  </a:lnTo>
                  <a:lnTo>
                    <a:pt x="327118" y="248985"/>
                  </a:lnTo>
                  <a:lnTo>
                    <a:pt x="331979" y="275093"/>
                  </a:lnTo>
                  <a:lnTo>
                    <a:pt x="329071" y="303854"/>
                  </a:lnTo>
                  <a:lnTo>
                    <a:pt x="319978" y="328335"/>
                  </a:lnTo>
                  <a:lnTo>
                    <a:pt x="296117" y="356259"/>
                  </a:lnTo>
                  <a:lnTo>
                    <a:pt x="242141" y="385485"/>
                  </a:lnTo>
                  <a:lnTo>
                    <a:pt x="185899" y="403736"/>
                  </a:lnTo>
                  <a:lnTo>
                    <a:pt x="131608" y="411875"/>
                  </a:lnTo>
                  <a:lnTo>
                    <a:pt x="78271" y="415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347647" y="4716767"/>
            <a:ext cx="3076713" cy="736995"/>
            <a:chOff x="1347647" y="4716767"/>
            <a:chExt cx="3076713" cy="736995"/>
          </a:xfrm>
        </p:grpSpPr>
        <p:sp>
          <p:nvSpPr>
            <p:cNvPr id="72" name="Freeform 71"/>
            <p:cNvSpPr/>
            <p:nvPr/>
          </p:nvSpPr>
          <p:spPr>
            <a:xfrm>
              <a:off x="1558217" y="485363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33781" y="37478"/>
                  </a:lnTo>
                  <a:lnTo>
                    <a:pt x="26430" y="88902"/>
                  </a:lnTo>
                  <a:lnTo>
                    <a:pt x="22649" y="135785"/>
                  </a:lnTo>
                  <a:lnTo>
                    <a:pt x="21529" y="186722"/>
                  </a:lnTo>
                  <a:lnTo>
                    <a:pt x="19981" y="249100"/>
                  </a:lnTo>
                  <a:lnTo>
                    <a:pt x="12679" y="298155"/>
                  </a:lnTo>
                  <a:lnTo>
                    <a:pt x="2851" y="34788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47647" y="4779938"/>
              <a:ext cx="431670" cy="41640"/>
            </a:xfrm>
            <a:custGeom>
              <a:avLst/>
              <a:gdLst/>
              <a:ahLst/>
              <a:cxnLst/>
              <a:rect l="0" t="0" r="0" b="0"/>
              <a:pathLst>
                <a:path w="431670" h="41640">
                  <a:moveTo>
                    <a:pt x="431669" y="0"/>
                  </a:moveTo>
                  <a:lnTo>
                    <a:pt x="404113" y="7235"/>
                  </a:lnTo>
                  <a:lnTo>
                    <a:pt x="344771" y="12997"/>
                  </a:lnTo>
                  <a:lnTo>
                    <a:pt x="294007" y="18669"/>
                  </a:lnTo>
                  <a:lnTo>
                    <a:pt x="235630" y="26174"/>
                  </a:lnTo>
                  <a:lnTo>
                    <a:pt x="174663" y="31686"/>
                  </a:lnTo>
                  <a:lnTo>
                    <a:pt x="113227" y="39707"/>
                  </a:lnTo>
                  <a:lnTo>
                    <a:pt x="50702" y="4163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89844" y="4737823"/>
              <a:ext cx="391503" cy="463255"/>
            </a:xfrm>
            <a:custGeom>
              <a:avLst/>
              <a:gdLst/>
              <a:ahLst/>
              <a:cxnLst/>
              <a:rect l="0" t="0" r="0" b="0"/>
              <a:pathLst>
                <a:path w="391503" h="463255">
                  <a:moveTo>
                    <a:pt x="0" y="0"/>
                  </a:moveTo>
                  <a:lnTo>
                    <a:pt x="8333" y="60384"/>
                  </a:lnTo>
                  <a:lnTo>
                    <a:pt x="9878" y="114988"/>
                  </a:lnTo>
                  <a:lnTo>
                    <a:pt x="15989" y="174663"/>
                  </a:lnTo>
                  <a:lnTo>
                    <a:pt x="12820" y="223755"/>
                  </a:lnTo>
                  <a:lnTo>
                    <a:pt x="12377" y="276478"/>
                  </a:lnTo>
                  <a:lnTo>
                    <a:pt x="17966" y="329664"/>
                  </a:lnTo>
                  <a:lnTo>
                    <a:pt x="20141" y="381298"/>
                  </a:lnTo>
                  <a:lnTo>
                    <a:pt x="23996" y="438140"/>
                  </a:lnTo>
                  <a:lnTo>
                    <a:pt x="26526" y="450021"/>
                  </a:lnTo>
                  <a:lnTo>
                    <a:pt x="28212" y="453262"/>
                  </a:lnTo>
                  <a:lnTo>
                    <a:pt x="29337" y="450744"/>
                  </a:lnTo>
                  <a:lnTo>
                    <a:pt x="34508" y="387532"/>
                  </a:lnTo>
                  <a:lnTo>
                    <a:pt x="46201" y="333003"/>
                  </a:lnTo>
                  <a:lnTo>
                    <a:pt x="66367" y="274613"/>
                  </a:lnTo>
                  <a:lnTo>
                    <a:pt x="72321" y="263794"/>
                  </a:lnTo>
                  <a:lnTo>
                    <a:pt x="91414" y="248653"/>
                  </a:lnTo>
                  <a:lnTo>
                    <a:pt x="103057" y="242978"/>
                  </a:lnTo>
                  <a:lnTo>
                    <a:pt x="113158" y="241534"/>
                  </a:lnTo>
                  <a:lnTo>
                    <a:pt x="130621" y="246169"/>
                  </a:lnTo>
                  <a:lnTo>
                    <a:pt x="153606" y="261932"/>
                  </a:lnTo>
                  <a:lnTo>
                    <a:pt x="181164" y="296625"/>
                  </a:lnTo>
                  <a:lnTo>
                    <a:pt x="208503" y="353271"/>
                  </a:lnTo>
                  <a:lnTo>
                    <a:pt x="218611" y="407560"/>
                  </a:lnTo>
                  <a:lnTo>
                    <a:pt x="221531" y="441163"/>
                  </a:lnTo>
                  <a:lnTo>
                    <a:pt x="223727" y="441508"/>
                  </a:lnTo>
                  <a:lnTo>
                    <a:pt x="229286" y="432532"/>
                  </a:lnTo>
                  <a:lnTo>
                    <a:pt x="251617" y="378178"/>
                  </a:lnTo>
                  <a:lnTo>
                    <a:pt x="290455" y="331862"/>
                  </a:lnTo>
                  <a:lnTo>
                    <a:pt x="351459" y="287952"/>
                  </a:lnTo>
                  <a:lnTo>
                    <a:pt x="380773" y="258568"/>
                  </a:lnTo>
                  <a:lnTo>
                    <a:pt x="390721" y="240091"/>
                  </a:lnTo>
                  <a:lnTo>
                    <a:pt x="391502" y="231421"/>
                  </a:lnTo>
                  <a:lnTo>
                    <a:pt x="386131" y="215548"/>
                  </a:lnTo>
                  <a:lnTo>
                    <a:pt x="379083" y="211549"/>
                  </a:lnTo>
                  <a:lnTo>
                    <a:pt x="358774" y="210226"/>
                  </a:lnTo>
                  <a:lnTo>
                    <a:pt x="326622" y="216057"/>
                  </a:lnTo>
                  <a:lnTo>
                    <a:pt x="300458" y="230783"/>
                  </a:lnTo>
                  <a:lnTo>
                    <a:pt x="256382" y="285120"/>
                  </a:lnTo>
                  <a:lnTo>
                    <a:pt x="246371" y="327286"/>
                  </a:lnTo>
                  <a:lnTo>
                    <a:pt x="248994" y="371235"/>
                  </a:lnTo>
                  <a:lnTo>
                    <a:pt x="257283" y="393501"/>
                  </a:lnTo>
                  <a:lnTo>
                    <a:pt x="269936" y="411196"/>
                  </a:lnTo>
                  <a:lnTo>
                    <a:pt x="296790" y="433142"/>
                  </a:lnTo>
                  <a:lnTo>
                    <a:pt x="359256" y="459810"/>
                  </a:lnTo>
                  <a:lnTo>
                    <a:pt x="368498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00455" y="5001036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55088" y="55087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89927" y="4927336"/>
              <a:ext cx="178985" cy="526426"/>
            </a:xfrm>
            <a:custGeom>
              <a:avLst/>
              <a:gdLst/>
              <a:ahLst/>
              <a:cxnLst/>
              <a:rect l="0" t="0" r="0" b="0"/>
              <a:pathLst>
                <a:path w="178985" h="526426">
                  <a:moveTo>
                    <a:pt x="178984" y="0"/>
                  </a:moveTo>
                  <a:lnTo>
                    <a:pt x="164330" y="58617"/>
                  </a:lnTo>
                  <a:lnTo>
                    <a:pt x="147318" y="121453"/>
                  </a:lnTo>
                  <a:lnTo>
                    <a:pt x="133345" y="175940"/>
                  </a:lnTo>
                  <a:lnTo>
                    <a:pt x="110914" y="234969"/>
                  </a:lnTo>
                  <a:lnTo>
                    <a:pt x="82615" y="293852"/>
                  </a:lnTo>
                  <a:lnTo>
                    <a:pt x="58650" y="353537"/>
                  </a:lnTo>
                  <a:lnTo>
                    <a:pt x="38305" y="403189"/>
                  </a:lnTo>
                  <a:lnTo>
                    <a:pt x="13589" y="462481"/>
                  </a:lnTo>
                  <a:lnTo>
                    <a:pt x="4026" y="49890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56091" y="4934759"/>
              <a:ext cx="281360" cy="266147"/>
            </a:xfrm>
            <a:custGeom>
              <a:avLst/>
              <a:gdLst/>
              <a:ahLst/>
              <a:cxnLst/>
              <a:rect l="0" t="0" r="0" b="0"/>
              <a:pathLst>
                <a:path w="281360" h="266147">
                  <a:moveTo>
                    <a:pt x="176074" y="97862"/>
                  </a:moveTo>
                  <a:lnTo>
                    <a:pt x="156946" y="35605"/>
                  </a:lnTo>
                  <a:lnTo>
                    <a:pt x="145736" y="19110"/>
                  </a:lnTo>
                  <a:lnTo>
                    <a:pt x="129835" y="7099"/>
                  </a:lnTo>
                  <a:lnTo>
                    <a:pt x="120682" y="2259"/>
                  </a:lnTo>
                  <a:lnTo>
                    <a:pt x="98033" y="0"/>
                  </a:lnTo>
                  <a:lnTo>
                    <a:pt x="85443" y="1035"/>
                  </a:lnTo>
                  <a:lnTo>
                    <a:pt x="62094" y="14664"/>
                  </a:lnTo>
                  <a:lnTo>
                    <a:pt x="32338" y="48644"/>
                  </a:lnTo>
                  <a:lnTo>
                    <a:pt x="6912" y="96459"/>
                  </a:lnTo>
                  <a:lnTo>
                    <a:pt x="0" y="140211"/>
                  </a:lnTo>
                  <a:lnTo>
                    <a:pt x="3541" y="190218"/>
                  </a:lnTo>
                  <a:lnTo>
                    <a:pt x="17589" y="230902"/>
                  </a:lnTo>
                  <a:lnTo>
                    <a:pt x="36569" y="259594"/>
                  </a:lnTo>
                  <a:lnTo>
                    <a:pt x="44466" y="264175"/>
                  </a:lnTo>
                  <a:lnTo>
                    <a:pt x="62600" y="266146"/>
                  </a:lnTo>
                  <a:lnTo>
                    <a:pt x="79238" y="260002"/>
                  </a:lnTo>
                  <a:lnTo>
                    <a:pt x="108983" y="236995"/>
                  </a:lnTo>
                  <a:lnTo>
                    <a:pt x="136219" y="194279"/>
                  </a:lnTo>
                  <a:lnTo>
                    <a:pt x="148928" y="160355"/>
                  </a:lnTo>
                  <a:lnTo>
                    <a:pt x="153815" y="107564"/>
                  </a:lnTo>
                  <a:lnTo>
                    <a:pt x="154215" y="93802"/>
                  </a:lnTo>
                  <a:lnTo>
                    <a:pt x="155653" y="89306"/>
                  </a:lnTo>
                  <a:lnTo>
                    <a:pt x="157781" y="90988"/>
                  </a:lnTo>
                  <a:lnTo>
                    <a:pt x="176317" y="149555"/>
                  </a:lnTo>
                  <a:lnTo>
                    <a:pt x="194824" y="201853"/>
                  </a:lnTo>
                  <a:lnTo>
                    <a:pt x="206244" y="218560"/>
                  </a:lnTo>
                  <a:lnTo>
                    <a:pt x="222239" y="230664"/>
                  </a:lnTo>
                  <a:lnTo>
                    <a:pt x="281359" y="2557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69036" y="4758880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7264"/>
                  </a:lnTo>
                  <a:lnTo>
                    <a:pt x="5589" y="112568"/>
                  </a:lnTo>
                  <a:lnTo>
                    <a:pt x="9065" y="163205"/>
                  </a:lnTo>
                  <a:lnTo>
                    <a:pt x="15684" y="211484"/>
                  </a:lnTo>
                  <a:lnTo>
                    <a:pt x="19465" y="266603"/>
                  </a:lnTo>
                  <a:lnTo>
                    <a:pt x="20585" y="321800"/>
                  </a:lnTo>
                  <a:lnTo>
                    <a:pt x="20917" y="375198"/>
                  </a:lnTo>
                  <a:lnTo>
                    <a:pt x="21030" y="433729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16435" y="4779938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8405" y="50432"/>
                  </a:lnTo>
                  <a:lnTo>
                    <a:pt x="17958" y="108919"/>
                  </a:lnTo>
                  <a:lnTo>
                    <a:pt x="24749" y="154083"/>
                  </a:lnTo>
                  <a:lnTo>
                    <a:pt x="28547" y="201452"/>
                  </a:lnTo>
                  <a:lnTo>
                    <a:pt x="31405" y="248631"/>
                  </a:lnTo>
                  <a:lnTo>
                    <a:pt x="36574" y="292997"/>
                  </a:lnTo>
                  <a:lnTo>
                    <a:pt x="40473" y="351846"/>
                  </a:lnTo>
                  <a:lnTo>
                    <a:pt x="49025" y="413388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84932" y="4716767"/>
              <a:ext cx="221100" cy="526425"/>
            </a:xfrm>
            <a:custGeom>
              <a:avLst/>
              <a:gdLst/>
              <a:ahLst/>
              <a:cxnLst/>
              <a:rect l="0" t="0" r="0" b="0"/>
              <a:pathLst>
                <a:path w="221100" h="526425">
                  <a:moveTo>
                    <a:pt x="0" y="0"/>
                  </a:moveTo>
                  <a:lnTo>
                    <a:pt x="8334" y="48930"/>
                  </a:lnTo>
                  <a:lnTo>
                    <a:pt x="9879" y="99895"/>
                  </a:lnTo>
                  <a:lnTo>
                    <a:pt x="13456" y="159450"/>
                  </a:lnTo>
                  <a:lnTo>
                    <a:pt x="18805" y="221549"/>
                  </a:lnTo>
                  <a:lnTo>
                    <a:pt x="20390" y="278163"/>
                  </a:lnTo>
                  <a:lnTo>
                    <a:pt x="20860" y="330813"/>
                  </a:lnTo>
                  <a:lnTo>
                    <a:pt x="20999" y="390866"/>
                  </a:lnTo>
                  <a:lnTo>
                    <a:pt x="21040" y="449994"/>
                  </a:lnTo>
                  <a:lnTo>
                    <a:pt x="21052" y="501439"/>
                  </a:lnTo>
                  <a:lnTo>
                    <a:pt x="19885" y="523508"/>
                  </a:lnTo>
                  <a:lnTo>
                    <a:pt x="17936" y="524480"/>
                  </a:lnTo>
                  <a:lnTo>
                    <a:pt x="15467" y="521619"/>
                  </a:lnTo>
                  <a:lnTo>
                    <a:pt x="6402" y="495235"/>
                  </a:lnTo>
                  <a:lnTo>
                    <a:pt x="8501" y="444398"/>
                  </a:lnTo>
                  <a:lnTo>
                    <a:pt x="13248" y="386176"/>
                  </a:lnTo>
                  <a:lnTo>
                    <a:pt x="30693" y="324286"/>
                  </a:lnTo>
                  <a:lnTo>
                    <a:pt x="63516" y="267441"/>
                  </a:lnTo>
                  <a:lnTo>
                    <a:pt x="70420" y="259013"/>
                  </a:lnTo>
                  <a:lnTo>
                    <a:pt x="79702" y="255733"/>
                  </a:lnTo>
                  <a:lnTo>
                    <a:pt x="102494" y="258328"/>
                  </a:lnTo>
                  <a:lnTo>
                    <a:pt x="136044" y="278532"/>
                  </a:lnTo>
                  <a:lnTo>
                    <a:pt x="168211" y="306746"/>
                  </a:lnTo>
                  <a:lnTo>
                    <a:pt x="188791" y="342921"/>
                  </a:lnTo>
                  <a:lnTo>
                    <a:pt x="206225" y="397067"/>
                  </a:lnTo>
                  <a:lnTo>
                    <a:pt x="217814" y="455942"/>
                  </a:lnTo>
                  <a:lnTo>
                    <a:pt x="220125" y="496962"/>
                  </a:lnTo>
                  <a:lnTo>
                    <a:pt x="221099" y="5264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33346" y="4955858"/>
              <a:ext cx="267484" cy="267870"/>
            </a:xfrm>
            <a:custGeom>
              <a:avLst/>
              <a:gdLst/>
              <a:ahLst/>
              <a:cxnLst/>
              <a:rect l="0" t="0" r="0" b="0"/>
              <a:pathLst>
                <a:path w="267484" h="267870">
                  <a:moveTo>
                    <a:pt x="172726" y="171520"/>
                  </a:moveTo>
                  <a:lnTo>
                    <a:pt x="178316" y="154752"/>
                  </a:lnTo>
                  <a:lnTo>
                    <a:pt x="173874" y="103174"/>
                  </a:lnTo>
                  <a:lnTo>
                    <a:pt x="158612" y="56764"/>
                  </a:lnTo>
                  <a:lnTo>
                    <a:pt x="133413" y="19391"/>
                  </a:lnTo>
                  <a:lnTo>
                    <a:pt x="107266" y="2312"/>
                  </a:lnTo>
                  <a:lnTo>
                    <a:pt x="84361" y="0"/>
                  </a:lnTo>
                  <a:lnTo>
                    <a:pt x="60923" y="4042"/>
                  </a:lnTo>
                  <a:lnTo>
                    <a:pt x="34574" y="19472"/>
                  </a:lnTo>
                  <a:lnTo>
                    <a:pt x="19298" y="32193"/>
                  </a:lnTo>
                  <a:lnTo>
                    <a:pt x="10950" y="51885"/>
                  </a:lnTo>
                  <a:lnTo>
                    <a:pt x="0" y="102655"/>
                  </a:lnTo>
                  <a:lnTo>
                    <a:pt x="2214" y="157744"/>
                  </a:lnTo>
                  <a:lnTo>
                    <a:pt x="6000" y="198504"/>
                  </a:lnTo>
                  <a:lnTo>
                    <a:pt x="15178" y="222117"/>
                  </a:lnTo>
                  <a:lnTo>
                    <a:pt x="39088" y="249552"/>
                  </a:lnTo>
                  <a:lnTo>
                    <a:pt x="73988" y="266911"/>
                  </a:lnTo>
                  <a:lnTo>
                    <a:pt x="84674" y="267869"/>
                  </a:lnTo>
                  <a:lnTo>
                    <a:pt x="102786" y="262695"/>
                  </a:lnTo>
                  <a:lnTo>
                    <a:pt x="126137" y="241039"/>
                  </a:lnTo>
                  <a:lnTo>
                    <a:pt x="158951" y="192027"/>
                  </a:lnTo>
                  <a:lnTo>
                    <a:pt x="166604" y="170105"/>
                  </a:lnTo>
                  <a:lnTo>
                    <a:pt x="170005" y="144765"/>
                  </a:lnTo>
                  <a:lnTo>
                    <a:pt x="172082" y="141985"/>
                  </a:lnTo>
                  <a:lnTo>
                    <a:pt x="174637" y="145980"/>
                  </a:lnTo>
                  <a:lnTo>
                    <a:pt x="191695" y="192203"/>
                  </a:lnTo>
                  <a:lnTo>
                    <a:pt x="222509" y="236259"/>
                  </a:lnTo>
                  <a:lnTo>
                    <a:pt x="239306" y="250206"/>
                  </a:lnTo>
                  <a:lnTo>
                    <a:pt x="267483" y="2662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79772" y="4958922"/>
              <a:ext cx="189514" cy="262747"/>
            </a:xfrm>
            <a:custGeom>
              <a:avLst/>
              <a:gdLst/>
              <a:ahLst/>
              <a:cxnLst/>
              <a:rect l="0" t="0" r="0" b="0"/>
              <a:pathLst>
                <a:path w="189514" h="262747">
                  <a:moveTo>
                    <a:pt x="0" y="0"/>
                  </a:moveTo>
                  <a:lnTo>
                    <a:pt x="14654" y="62092"/>
                  </a:lnTo>
                  <a:lnTo>
                    <a:pt x="28198" y="113477"/>
                  </a:lnTo>
                  <a:lnTo>
                    <a:pt x="42138" y="165568"/>
                  </a:lnTo>
                  <a:lnTo>
                    <a:pt x="66900" y="220718"/>
                  </a:lnTo>
                  <a:lnTo>
                    <a:pt x="75746" y="241986"/>
                  </a:lnTo>
                  <a:lnTo>
                    <a:pt x="89817" y="256898"/>
                  </a:lnTo>
                  <a:lnTo>
                    <a:pt x="98482" y="262512"/>
                  </a:lnTo>
                  <a:lnTo>
                    <a:pt x="105429" y="262746"/>
                  </a:lnTo>
                  <a:lnTo>
                    <a:pt x="111230" y="259392"/>
                  </a:lnTo>
                  <a:lnTo>
                    <a:pt x="116267" y="253647"/>
                  </a:lnTo>
                  <a:lnTo>
                    <a:pt x="136468" y="197857"/>
                  </a:lnTo>
                  <a:lnTo>
                    <a:pt x="154365" y="137969"/>
                  </a:lnTo>
                  <a:lnTo>
                    <a:pt x="171958" y="78784"/>
                  </a:lnTo>
                  <a:lnTo>
                    <a:pt x="186392" y="27965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45251" y="4945921"/>
              <a:ext cx="179109" cy="262925"/>
            </a:xfrm>
            <a:custGeom>
              <a:avLst/>
              <a:gdLst/>
              <a:ahLst/>
              <a:cxnLst/>
              <a:rect l="0" t="0" r="0" b="0"/>
              <a:pathLst>
                <a:path w="179109" h="262925">
                  <a:moveTo>
                    <a:pt x="8262" y="139343"/>
                  </a:moveTo>
                  <a:lnTo>
                    <a:pt x="25029" y="133754"/>
                  </a:lnTo>
                  <a:lnTo>
                    <a:pt x="42620" y="134129"/>
                  </a:lnTo>
                  <a:lnTo>
                    <a:pt x="63306" y="135856"/>
                  </a:lnTo>
                  <a:lnTo>
                    <a:pt x="122774" y="124384"/>
                  </a:lnTo>
                  <a:lnTo>
                    <a:pt x="155275" y="108914"/>
                  </a:lnTo>
                  <a:lnTo>
                    <a:pt x="170307" y="93064"/>
                  </a:lnTo>
                  <a:lnTo>
                    <a:pt x="175954" y="83923"/>
                  </a:lnTo>
                  <a:lnTo>
                    <a:pt x="179108" y="64409"/>
                  </a:lnTo>
                  <a:lnTo>
                    <a:pt x="178311" y="54292"/>
                  </a:lnTo>
                  <a:lnTo>
                    <a:pt x="168067" y="33692"/>
                  </a:lnTo>
                  <a:lnTo>
                    <a:pt x="151816" y="15178"/>
                  </a:lnTo>
                  <a:lnTo>
                    <a:pt x="132895" y="3050"/>
                  </a:lnTo>
                  <a:lnTo>
                    <a:pt x="112787" y="0"/>
                  </a:lnTo>
                  <a:lnTo>
                    <a:pt x="102512" y="824"/>
                  </a:lnTo>
                  <a:lnTo>
                    <a:pt x="84856" y="7979"/>
                  </a:lnTo>
                  <a:lnTo>
                    <a:pt x="54457" y="31636"/>
                  </a:lnTo>
                  <a:lnTo>
                    <a:pt x="27092" y="67245"/>
                  </a:lnTo>
                  <a:lnTo>
                    <a:pt x="5384" y="118497"/>
                  </a:lnTo>
                  <a:lnTo>
                    <a:pt x="0" y="155523"/>
                  </a:lnTo>
                  <a:lnTo>
                    <a:pt x="3994" y="190540"/>
                  </a:lnTo>
                  <a:lnTo>
                    <a:pt x="12604" y="209280"/>
                  </a:lnTo>
                  <a:lnTo>
                    <a:pt x="37195" y="240376"/>
                  </a:lnTo>
                  <a:lnTo>
                    <a:pt x="68827" y="256366"/>
                  </a:lnTo>
                  <a:lnTo>
                    <a:pt x="107836" y="262924"/>
                  </a:lnTo>
                  <a:lnTo>
                    <a:pt x="166189" y="255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36442" y="4600953"/>
            <a:ext cx="2033424" cy="715939"/>
            <a:chOff x="4936442" y="4600953"/>
            <a:chExt cx="2033424" cy="715939"/>
          </a:xfrm>
        </p:grpSpPr>
        <p:sp>
          <p:nvSpPr>
            <p:cNvPr id="85" name="Freeform 84"/>
            <p:cNvSpPr/>
            <p:nvPr/>
          </p:nvSpPr>
          <p:spPr>
            <a:xfrm>
              <a:off x="4936442" y="4737693"/>
              <a:ext cx="222522" cy="517631"/>
            </a:xfrm>
            <a:custGeom>
              <a:avLst/>
              <a:gdLst/>
              <a:ahLst/>
              <a:cxnLst/>
              <a:rect l="0" t="0" r="0" b="0"/>
              <a:pathLst>
                <a:path w="222522" h="517631">
                  <a:moveTo>
                    <a:pt x="43537" y="130"/>
                  </a:moveTo>
                  <a:lnTo>
                    <a:pt x="40417" y="42822"/>
                  </a:lnTo>
                  <a:lnTo>
                    <a:pt x="25579" y="96133"/>
                  </a:lnTo>
                  <a:lnTo>
                    <a:pt x="18788" y="121567"/>
                  </a:lnTo>
                  <a:lnTo>
                    <a:pt x="14169" y="127882"/>
                  </a:lnTo>
                  <a:lnTo>
                    <a:pt x="8751" y="129752"/>
                  </a:lnTo>
                  <a:lnTo>
                    <a:pt x="2799" y="128659"/>
                  </a:lnTo>
                  <a:lnTo>
                    <a:pt x="0" y="122081"/>
                  </a:lnTo>
                  <a:lnTo>
                    <a:pt x="1651" y="87217"/>
                  </a:lnTo>
                  <a:lnTo>
                    <a:pt x="10719" y="53620"/>
                  </a:lnTo>
                  <a:lnTo>
                    <a:pt x="28874" y="22608"/>
                  </a:lnTo>
                  <a:lnTo>
                    <a:pt x="46379" y="5831"/>
                  </a:lnTo>
                  <a:lnTo>
                    <a:pt x="57130" y="1591"/>
                  </a:lnTo>
                  <a:lnTo>
                    <a:pt x="81554" y="0"/>
                  </a:lnTo>
                  <a:lnTo>
                    <a:pt x="101767" y="6312"/>
                  </a:lnTo>
                  <a:lnTo>
                    <a:pt x="133808" y="29428"/>
                  </a:lnTo>
                  <a:lnTo>
                    <a:pt x="169750" y="83248"/>
                  </a:lnTo>
                  <a:lnTo>
                    <a:pt x="176812" y="94147"/>
                  </a:lnTo>
                  <a:lnTo>
                    <a:pt x="189316" y="153666"/>
                  </a:lnTo>
                  <a:lnTo>
                    <a:pt x="198515" y="204460"/>
                  </a:lnTo>
                  <a:lnTo>
                    <a:pt x="206309" y="257724"/>
                  </a:lnTo>
                  <a:lnTo>
                    <a:pt x="203420" y="316270"/>
                  </a:lnTo>
                  <a:lnTo>
                    <a:pt x="200874" y="368842"/>
                  </a:lnTo>
                  <a:lnTo>
                    <a:pt x="187006" y="422353"/>
                  </a:lnTo>
                  <a:lnTo>
                    <a:pt x="165595" y="460586"/>
                  </a:lnTo>
                  <a:lnTo>
                    <a:pt x="126919" y="499356"/>
                  </a:lnTo>
                  <a:lnTo>
                    <a:pt x="90339" y="516677"/>
                  </a:lnTo>
                  <a:lnTo>
                    <a:pt x="79418" y="517630"/>
                  </a:lnTo>
                  <a:lnTo>
                    <a:pt x="61044" y="512450"/>
                  </a:lnTo>
                  <a:lnTo>
                    <a:pt x="37546" y="496380"/>
                  </a:lnTo>
                  <a:lnTo>
                    <a:pt x="21354" y="471211"/>
                  </a:lnTo>
                  <a:lnTo>
                    <a:pt x="19250" y="448535"/>
                  </a:lnTo>
                  <a:lnTo>
                    <a:pt x="20327" y="435938"/>
                  </a:lnTo>
                  <a:lnTo>
                    <a:pt x="24554" y="426369"/>
                  </a:lnTo>
                  <a:lnTo>
                    <a:pt x="38609" y="412618"/>
                  </a:lnTo>
                  <a:lnTo>
                    <a:pt x="66253" y="398300"/>
                  </a:lnTo>
                  <a:lnTo>
                    <a:pt x="102260" y="392238"/>
                  </a:lnTo>
                  <a:lnTo>
                    <a:pt x="142565" y="396030"/>
                  </a:lnTo>
                  <a:lnTo>
                    <a:pt x="197521" y="416329"/>
                  </a:lnTo>
                  <a:lnTo>
                    <a:pt x="222521" y="421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80021" y="4632538"/>
              <a:ext cx="95729" cy="168457"/>
            </a:xfrm>
            <a:custGeom>
              <a:avLst/>
              <a:gdLst/>
              <a:ahLst/>
              <a:cxnLst/>
              <a:rect l="0" t="0" r="0" b="0"/>
              <a:pathLst>
                <a:path w="95729" h="168457">
                  <a:moveTo>
                    <a:pt x="0" y="0"/>
                  </a:moveTo>
                  <a:lnTo>
                    <a:pt x="38373" y="29309"/>
                  </a:lnTo>
                  <a:lnTo>
                    <a:pt x="65465" y="64802"/>
                  </a:lnTo>
                  <a:lnTo>
                    <a:pt x="95728" y="126486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19244" y="4892416"/>
              <a:ext cx="182642" cy="250998"/>
            </a:xfrm>
            <a:custGeom>
              <a:avLst/>
              <a:gdLst/>
              <a:ahLst/>
              <a:cxnLst/>
              <a:rect l="0" t="0" r="0" b="0"/>
              <a:pathLst>
                <a:path w="182642" h="250998">
                  <a:moveTo>
                    <a:pt x="129274" y="55978"/>
                  </a:moveTo>
                  <a:lnTo>
                    <a:pt x="119698" y="31931"/>
                  </a:lnTo>
                  <a:lnTo>
                    <a:pt x="109030" y="17604"/>
                  </a:lnTo>
                  <a:lnTo>
                    <a:pt x="84281" y="1974"/>
                  </a:lnTo>
                  <a:lnTo>
                    <a:pt x="61704" y="0"/>
                  </a:lnTo>
                  <a:lnTo>
                    <a:pt x="38412" y="4193"/>
                  </a:lnTo>
                  <a:lnTo>
                    <a:pt x="20260" y="13855"/>
                  </a:lnTo>
                  <a:lnTo>
                    <a:pt x="7514" y="29068"/>
                  </a:lnTo>
                  <a:lnTo>
                    <a:pt x="2477" y="38038"/>
                  </a:lnTo>
                  <a:lnTo>
                    <a:pt x="0" y="57363"/>
                  </a:lnTo>
                  <a:lnTo>
                    <a:pt x="3969" y="76480"/>
                  </a:lnTo>
                  <a:lnTo>
                    <a:pt x="13531" y="92776"/>
                  </a:lnTo>
                  <a:lnTo>
                    <a:pt x="21696" y="98057"/>
                  </a:lnTo>
                  <a:lnTo>
                    <a:pt x="76098" y="112818"/>
                  </a:lnTo>
                  <a:lnTo>
                    <a:pt x="117470" y="127473"/>
                  </a:lnTo>
                  <a:lnTo>
                    <a:pt x="178220" y="178998"/>
                  </a:lnTo>
                  <a:lnTo>
                    <a:pt x="181792" y="188294"/>
                  </a:lnTo>
                  <a:lnTo>
                    <a:pt x="182641" y="211101"/>
                  </a:lnTo>
                  <a:lnTo>
                    <a:pt x="175999" y="230596"/>
                  </a:lnTo>
                  <a:lnTo>
                    <a:pt x="170953" y="239070"/>
                  </a:lnTo>
                  <a:lnTo>
                    <a:pt x="162909" y="244720"/>
                  </a:lnTo>
                  <a:lnTo>
                    <a:pt x="141493" y="250997"/>
                  </a:lnTo>
                  <a:lnTo>
                    <a:pt x="108718" y="248942"/>
                  </a:lnTo>
                  <a:lnTo>
                    <a:pt x="55574" y="2349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27502" y="5116850"/>
              <a:ext cx="59121" cy="200042"/>
            </a:xfrm>
            <a:custGeom>
              <a:avLst/>
              <a:gdLst/>
              <a:ahLst/>
              <a:cxnLst/>
              <a:rect l="0" t="0" r="0" b="0"/>
              <a:pathLst>
                <a:path w="59121" h="200042">
                  <a:moveTo>
                    <a:pt x="0" y="0"/>
                  </a:moveTo>
                  <a:lnTo>
                    <a:pt x="35917" y="53875"/>
                  </a:lnTo>
                  <a:lnTo>
                    <a:pt x="54056" y="85763"/>
                  </a:lnTo>
                  <a:lnTo>
                    <a:pt x="59120" y="111036"/>
                  </a:lnTo>
                  <a:lnTo>
                    <a:pt x="56382" y="145983"/>
                  </a:lnTo>
                  <a:lnTo>
                    <a:pt x="42572" y="178565"/>
                  </a:lnTo>
                  <a:lnTo>
                    <a:pt x="33349" y="190496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70542" y="4706238"/>
              <a:ext cx="233531" cy="435547"/>
            </a:xfrm>
            <a:custGeom>
              <a:avLst/>
              <a:gdLst/>
              <a:ahLst/>
              <a:cxnLst/>
              <a:rect l="0" t="0" r="0" b="0"/>
              <a:pathLst>
                <a:path w="233531" h="435547">
                  <a:moveTo>
                    <a:pt x="20214" y="0"/>
                  </a:moveTo>
                  <a:lnTo>
                    <a:pt x="20214" y="60384"/>
                  </a:lnTo>
                  <a:lnTo>
                    <a:pt x="20214" y="118107"/>
                  </a:lnTo>
                  <a:lnTo>
                    <a:pt x="20214" y="179664"/>
                  </a:lnTo>
                  <a:lnTo>
                    <a:pt x="20214" y="239238"/>
                  </a:lnTo>
                  <a:lnTo>
                    <a:pt x="20214" y="293933"/>
                  </a:lnTo>
                  <a:lnTo>
                    <a:pt x="20214" y="347184"/>
                  </a:lnTo>
                  <a:lnTo>
                    <a:pt x="14625" y="406401"/>
                  </a:lnTo>
                  <a:lnTo>
                    <a:pt x="11809" y="411314"/>
                  </a:lnTo>
                  <a:lnTo>
                    <a:pt x="8761" y="411080"/>
                  </a:lnTo>
                  <a:lnTo>
                    <a:pt x="5560" y="407414"/>
                  </a:lnTo>
                  <a:lnTo>
                    <a:pt x="0" y="346904"/>
                  </a:lnTo>
                  <a:lnTo>
                    <a:pt x="4913" y="291182"/>
                  </a:lnTo>
                  <a:lnTo>
                    <a:pt x="18318" y="243521"/>
                  </a:lnTo>
                  <a:lnTo>
                    <a:pt x="29510" y="221705"/>
                  </a:lnTo>
                  <a:lnTo>
                    <a:pt x="45403" y="206550"/>
                  </a:lnTo>
                  <a:lnTo>
                    <a:pt x="54554" y="200871"/>
                  </a:lnTo>
                  <a:lnTo>
                    <a:pt x="77200" y="197681"/>
                  </a:lnTo>
                  <a:lnTo>
                    <a:pt x="124278" y="205164"/>
                  </a:lnTo>
                  <a:lnTo>
                    <a:pt x="142893" y="217526"/>
                  </a:lnTo>
                  <a:lnTo>
                    <a:pt x="204540" y="275612"/>
                  </a:lnTo>
                  <a:lnTo>
                    <a:pt x="233530" y="337076"/>
                  </a:lnTo>
                  <a:lnTo>
                    <a:pt x="231615" y="361161"/>
                  </a:lnTo>
                  <a:lnTo>
                    <a:pt x="222965" y="385124"/>
                  </a:lnTo>
                  <a:lnTo>
                    <a:pt x="211321" y="403573"/>
                  </a:lnTo>
                  <a:lnTo>
                    <a:pt x="195228" y="416452"/>
                  </a:lnTo>
                  <a:lnTo>
                    <a:pt x="156300" y="434252"/>
                  </a:lnTo>
                  <a:lnTo>
                    <a:pt x="132560" y="435546"/>
                  </a:lnTo>
                  <a:lnTo>
                    <a:pt x="70060" y="424943"/>
                  </a:lnTo>
                  <a:lnTo>
                    <a:pt x="5180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79965" y="4885223"/>
              <a:ext cx="182734" cy="252713"/>
            </a:xfrm>
            <a:custGeom>
              <a:avLst/>
              <a:gdLst/>
              <a:ahLst/>
              <a:cxnLst/>
              <a:rect l="0" t="0" r="0" b="0"/>
              <a:pathLst>
                <a:path w="182734" h="252713">
                  <a:moveTo>
                    <a:pt x="5589" y="10528"/>
                  </a:moveTo>
                  <a:lnTo>
                    <a:pt x="5589" y="59459"/>
                  </a:lnTo>
                  <a:lnTo>
                    <a:pt x="0" y="113000"/>
                  </a:lnTo>
                  <a:lnTo>
                    <a:pt x="4045" y="171205"/>
                  </a:lnTo>
                  <a:lnTo>
                    <a:pt x="7242" y="196584"/>
                  </a:lnTo>
                  <a:lnTo>
                    <a:pt x="16462" y="219561"/>
                  </a:lnTo>
                  <a:lnTo>
                    <a:pt x="40396" y="246639"/>
                  </a:lnTo>
                  <a:lnTo>
                    <a:pt x="51021" y="250994"/>
                  </a:lnTo>
                  <a:lnTo>
                    <a:pt x="75304" y="252712"/>
                  </a:lnTo>
                  <a:lnTo>
                    <a:pt x="109694" y="241514"/>
                  </a:lnTo>
                  <a:lnTo>
                    <a:pt x="136521" y="217789"/>
                  </a:lnTo>
                  <a:lnTo>
                    <a:pt x="165376" y="169925"/>
                  </a:lnTo>
                  <a:lnTo>
                    <a:pt x="178365" y="128077"/>
                  </a:lnTo>
                  <a:lnTo>
                    <a:pt x="182733" y="79153"/>
                  </a:lnTo>
                  <a:lnTo>
                    <a:pt x="181090" y="22697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22466" y="4600953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21057" y="57264"/>
                  </a:lnTo>
                  <a:lnTo>
                    <a:pt x="15468" y="112567"/>
                  </a:lnTo>
                  <a:lnTo>
                    <a:pt x="11992" y="168794"/>
                  </a:lnTo>
                  <a:lnTo>
                    <a:pt x="11179" y="213840"/>
                  </a:lnTo>
                  <a:lnTo>
                    <a:pt x="10722" y="275880"/>
                  </a:lnTo>
                  <a:lnTo>
                    <a:pt x="10586" y="327017"/>
                  </a:lnTo>
                  <a:lnTo>
                    <a:pt x="10546" y="376094"/>
                  </a:lnTo>
                  <a:lnTo>
                    <a:pt x="3295" y="43691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85595" y="4758880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31586"/>
                  </a:moveTo>
                  <a:lnTo>
                    <a:pt x="223540" y="16932"/>
                  </a:lnTo>
                  <a:lnTo>
                    <a:pt x="171650" y="12426"/>
                  </a:lnTo>
                  <a:lnTo>
                    <a:pt x="113641" y="5502"/>
                  </a:lnTo>
                  <a:lnTo>
                    <a:pt x="57588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285720" y="4472547"/>
            <a:ext cx="2274157" cy="1633982"/>
            <a:chOff x="7285720" y="4472547"/>
            <a:chExt cx="2274157" cy="1633982"/>
          </a:xfrm>
        </p:grpSpPr>
        <p:sp>
          <p:nvSpPr>
            <p:cNvPr id="94" name="Freeform 93"/>
            <p:cNvSpPr/>
            <p:nvPr/>
          </p:nvSpPr>
          <p:spPr>
            <a:xfrm>
              <a:off x="7398554" y="4653596"/>
              <a:ext cx="255665" cy="528570"/>
            </a:xfrm>
            <a:custGeom>
              <a:avLst/>
              <a:gdLst/>
              <a:ahLst/>
              <a:cxnLst/>
              <a:rect l="0" t="0" r="0" b="0"/>
              <a:pathLst>
                <a:path w="255665" h="528570">
                  <a:moveTo>
                    <a:pt x="129322" y="0"/>
                  </a:moveTo>
                  <a:lnTo>
                    <a:pt x="101811" y="53874"/>
                  </a:lnTo>
                  <a:lnTo>
                    <a:pt x="78183" y="111036"/>
                  </a:lnTo>
                  <a:lnTo>
                    <a:pt x="53163" y="164707"/>
                  </a:lnTo>
                  <a:lnTo>
                    <a:pt x="46964" y="172976"/>
                  </a:lnTo>
                  <a:lnTo>
                    <a:pt x="41661" y="174979"/>
                  </a:lnTo>
                  <a:lnTo>
                    <a:pt x="36956" y="172804"/>
                  </a:lnTo>
                  <a:lnTo>
                    <a:pt x="32649" y="167845"/>
                  </a:lnTo>
                  <a:lnTo>
                    <a:pt x="30949" y="161029"/>
                  </a:lnTo>
                  <a:lnTo>
                    <a:pt x="32178" y="144098"/>
                  </a:lnTo>
                  <a:lnTo>
                    <a:pt x="39743" y="127994"/>
                  </a:lnTo>
                  <a:lnTo>
                    <a:pt x="77134" y="72920"/>
                  </a:lnTo>
                  <a:lnTo>
                    <a:pt x="104845" y="37020"/>
                  </a:lnTo>
                  <a:lnTo>
                    <a:pt x="131428" y="20197"/>
                  </a:lnTo>
                  <a:lnTo>
                    <a:pt x="167120" y="13393"/>
                  </a:lnTo>
                  <a:lnTo>
                    <a:pt x="187455" y="18040"/>
                  </a:lnTo>
                  <a:lnTo>
                    <a:pt x="196153" y="22555"/>
                  </a:lnTo>
                  <a:lnTo>
                    <a:pt x="219574" y="51266"/>
                  </a:lnTo>
                  <a:lnTo>
                    <a:pt x="240043" y="104060"/>
                  </a:lnTo>
                  <a:lnTo>
                    <a:pt x="250515" y="153795"/>
                  </a:lnTo>
                  <a:lnTo>
                    <a:pt x="254138" y="211295"/>
                  </a:lnTo>
                  <a:lnTo>
                    <a:pt x="255212" y="264727"/>
                  </a:lnTo>
                  <a:lnTo>
                    <a:pt x="252454" y="322176"/>
                  </a:lnTo>
                  <a:lnTo>
                    <a:pt x="240992" y="378844"/>
                  </a:lnTo>
                  <a:lnTo>
                    <a:pt x="225122" y="430722"/>
                  </a:lnTo>
                  <a:lnTo>
                    <a:pt x="186304" y="487508"/>
                  </a:lnTo>
                  <a:lnTo>
                    <a:pt x="149156" y="517480"/>
                  </a:lnTo>
                  <a:lnTo>
                    <a:pt x="128778" y="527519"/>
                  </a:lnTo>
                  <a:lnTo>
                    <a:pt x="86396" y="528569"/>
                  </a:lnTo>
                  <a:lnTo>
                    <a:pt x="47973" y="515881"/>
                  </a:lnTo>
                  <a:lnTo>
                    <a:pt x="19951" y="491715"/>
                  </a:lnTo>
                  <a:lnTo>
                    <a:pt x="2419" y="462328"/>
                  </a:lnTo>
                  <a:lnTo>
                    <a:pt x="0" y="441785"/>
                  </a:lnTo>
                  <a:lnTo>
                    <a:pt x="3995" y="422127"/>
                  </a:lnTo>
                  <a:lnTo>
                    <a:pt x="13570" y="405590"/>
                  </a:lnTo>
                  <a:lnTo>
                    <a:pt x="37703" y="383127"/>
                  </a:lnTo>
                  <a:lnTo>
                    <a:pt x="67081" y="367243"/>
                  </a:lnTo>
                  <a:lnTo>
                    <a:pt x="103601" y="360716"/>
                  </a:lnTo>
                  <a:lnTo>
                    <a:pt x="163929" y="366917"/>
                  </a:lnTo>
                  <a:lnTo>
                    <a:pt x="215186" y="379406"/>
                  </a:lnTo>
                  <a:lnTo>
                    <a:pt x="255664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60116" y="4472547"/>
              <a:ext cx="183615" cy="215665"/>
            </a:xfrm>
            <a:custGeom>
              <a:avLst/>
              <a:gdLst/>
              <a:ahLst/>
              <a:cxnLst/>
              <a:rect l="0" t="0" r="0" b="0"/>
              <a:pathLst>
                <a:path w="183615" h="215665">
                  <a:moveTo>
                    <a:pt x="46744" y="23121"/>
                  </a:moveTo>
                  <a:lnTo>
                    <a:pt x="31103" y="41102"/>
                  </a:lnTo>
                  <a:lnTo>
                    <a:pt x="11900" y="87273"/>
                  </a:lnTo>
                  <a:lnTo>
                    <a:pt x="8307" y="90456"/>
                  </a:lnTo>
                  <a:lnTo>
                    <a:pt x="4741" y="89068"/>
                  </a:lnTo>
                  <a:lnTo>
                    <a:pt x="1195" y="84633"/>
                  </a:lnTo>
                  <a:lnTo>
                    <a:pt x="0" y="78167"/>
                  </a:lnTo>
                  <a:lnTo>
                    <a:pt x="1793" y="61624"/>
                  </a:lnTo>
                  <a:lnTo>
                    <a:pt x="9608" y="45693"/>
                  </a:lnTo>
                  <a:lnTo>
                    <a:pt x="33689" y="16401"/>
                  </a:lnTo>
                  <a:lnTo>
                    <a:pt x="59644" y="723"/>
                  </a:lnTo>
                  <a:lnTo>
                    <a:pt x="69382" y="0"/>
                  </a:lnTo>
                  <a:lnTo>
                    <a:pt x="89561" y="5436"/>
                  </a:lnTo>
                  <a:lnTo>
                    <a:pt x="107108" y="18771"/>
                  </a:lnTo>
                  <a:lnTo>
                    <a:pt x="121536" y="37565"/>
                  </a:lnTo>
                  <a:lnTo>
                    <a:pt x="144229" y="95719"/>
                  </a:lnTo>
                  <a:lnTo>
                    <a:pt x="144129" y="133669"/>
                  </a:lnTo>
                  <a:lnTo>
                    <a:pt x="136690" y="168960"/>
                  </a:lnTo>
                  <a:lnTo>
                    <a:pt x="121488" y="196054"/>
                  </a:lnTo>
                  <a:lnTo>
                    <a:pt x="105700" y="208385"/>
                  </a:lnTo>
                  <a:lnTo>
                    <a:pt x="96577" y="213311"/>
                  </a:lnTo>
                  <a:lnTo>
                    <a:pt x="77081" y="215664"/>
                  </a:lnTo>
                  <a:lnTo>
                    <a:pt x="57888" y="211641"/>
                  </a:lnTo>
                  <a:lnTo>
                    <a:pt x="41558" y="202054"/>
                  </a:lnTo>
                  <a:lnTo>
                    <a:pt x="37438" y="193882"/>
                  </a:lnTo>
                  <a:lnTo>
                    <a:pt x="35979" y="172324"/>
                  </a:lnTo>
                  <a:lnTo>
                    <a:pt x="42350" y="153384"/>
                  </a:lnTo>
                  <a:lnTo>
                    <a:pt x="47324" y="145058"/>
                  </a:lnTo>
                  <a:lnTo>
                    <a:pt x="55320" y="139507"/>
                  </a:lnTo>
                  <a:lnTo>
                    <a:pt x="76682" y="133340"/>
                  </a:lnTo>
                  <a:lnTo>
                    <a:pt x="98654" y="136838"/>
                  </a:lnTo>
                  <a:lnTo>
                    <a:pt x="159373" y="162927"/>
                  </a:lnTo>
                  <a:lnTo>
                    <a:pt x="183614" y="1810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80642" y="4874694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21058" y="0"/>
                  </a:moveTo>
                  <a:lnTo>
                    <a:pt x="13822" y="27556"/>
                  </a:lnTo>
                  <a:lnTo>
                    <a:pt x="11179" y="83779"/>
                  </a:lnTo>
                  <a:lnTo>
                    <a:pt x="5068" y="140291"/>
                  </a:lnTo>
                  <a:lnTo>
                    <a:pt x="1001" y="1941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22757" y="47167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06984" y="4876889"/>
              <a:ext cx="195693" cy="257320"/>
            </a:xfrm>
            <a:custGeom>
              <a:avLst/>
              <a:gdLst/>
              <a:ahLst/>
              <a:cxnLst/>
              <a:rect l="0" t="0" r="0" b="0"/>
              <a:pathLst>
                <a:path w="195693" h="257320">
                  <a:moveTo>
                    <a:pt x="168456" y="8334"/>
                  </a:moveTo>
                  <a:lnTo>
                    <a:pt x="130978" y="0"/>
                  </a:lnTo>
                  <a:lnTo>
                    <a:pt x="93011" y="1575"/>
                  </a:lnTo>
                  <a:lnTo>
                    <a:pt x="67074" y="7669"/>
                  </a:lnTo>
                  <a:lnTo>
                    <a:pt x="33913" y="24254"/>
                  </a:lnTo>
                  <a:lnTo>
                    <a:pt x="16632" y="37246"/>
                  </a:lnTo>
                  <a:lnTo>
                    <a:pt x="13428" y="45156"/>
                  </a:lnTo>
                  <a:lnTo>
                    <a:pt x="13632" y="53939"/>
                  </a:lnTo>
                  <a:lnTo>
                    <a:pt x="16107" y="63304"/>
                  </a:lnTo>
                  <a:lnTo>
                    <a:pt x="21267" y="70717"/>
                  </a:lnTo>
                  <a:lnTo>
                    <a:pt x="36358" y="82073"/>
                  </a:lnTo>
                  <a:lnTo>
                    <a:pt x="93190" y="102633"/>
                  </a:lnTo>
                  <a:lnTo>
                    <a:pt x="146023" y="121747"/>
                  </a:lnTo>
                  <a:lnTo>
                    <a:pt x="185361" y="152831"/>
                  </a:lnTo>
                  <a:lnTo>
                    <a:pt x="193517" y="172770"/>
                  </a:lnTo>
                  <a:lnTo>
                    <a:pt x="195692" y="184638"/>
                  </a:lnTo>
                  <a:lnTo>
                    <a:pt x="191870" y="207184"/>
                  </a:lnTo>
                  <a:lnTo>
                    <a:pt x="187575" y="218110"/>
                  </a:lnTo>
                  <a:lnTo>
                    <a:pt x="173444" y="233368"/>
                  </a:lnTo>
                  <a:lnTo>
                    <a:pt x="142638" y="248536"/>
                  </a:lnTo>
                  <a:lnTo>
                    <a:pt x="100754" y="257319"/>
                  </a:lnTo>
                  <a:lnTo>
                    <a:pt x="57539" y="256802"/>
                  </a:lnTo>
                  <a:lnTo>
                    <a:pt x="0" y="2399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28165" y="4653596"/>
              <a:ext cx="21059" cy="442197"/>
            </a:xfrm>
            <a:custGeom>
              <a:avLst/>
              <a:gdLst/>
              <a:ahLst/>
              <a:cxnLst/>
              <a:rect l="0" t="0" r="0" b="0"/>
              <a:pathLst>
                <a:path w="21059" h="442197">
                  <a:moveTo>
                    <a:pt x="21058" y="0"/>
                  </a:moveTo>
                  <a:lnTo>
                    <a:pt x="13822" y="27555"/>
                  </a:lnTo>
                  <a:lnTo>
                    <a:pt x="11180" y="86898"/>
                  </a:lnTo>
                  <a:lnTo>
                    <a:pt x="10721" y="140781"/>
                  </a:lnTo>
                  <a:lnTo>
                    <a:pt x="10586" y="201200"/>
                  </a:lnTo>
                  <a:lnTo>
                    <a:pt x="10546" y="260436"/>
                  </a:lnTo>
                  <a:lnTo>
                    <a:pt x="10534" y="315032"/>
                  </a:lnTo>
                  <a:lnTo>
                    <a:pt x="7411" y="365134"/>
                  </a:lnTo>
                  <a:lnTo>
                    <a:pt x="2196" y="406495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49181" y="4853637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304677" y="9878"/>
                  </a:lnTo>
                  <a:lnTo>
                    <a:pt x="286710" y="4390"/>
                  </a:lnTo>
                  <a:lnTo>
                    <a:pt x="223543" y="578"/>
                  </a:lnTo>
                  <a:lnTo>
                    <a:pt x="168246" y="114"/>
                  </a:lnTo>
                  <a:lnTo>
                    <a:pt x="106673" y="22"/>
                  </a:lnTo>
                  <a:lnTo>
                    <a:pt x="47761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30116" y="4569367"/>
              <a:ext cx="429761" cy="652768"/>
            </a:xfrm>
            <a:custGeom>
              <a:avLst/>
              <a:gdLst/>
              <a:ahLst/>
              <a:cxnLst/>
              <a:rect l="0" t="0" r="0" b="0"/>
              <a:pathLst>
                <a:path w="429761" h="652768">
                  <a:moveTo>
                    <a:pt x="29676" y="0"/>
                  </a:moveTo>
                  <a:lnTo>
                    <a:pt x="21344" y="37478"/>
                  </a:lnTo>
                  <a:lnTo>
                    <a:pt x="22918" y="72326"/>
                  </a:lnTo>
                  <a:lnTo>
                    <a:pt x="28342" y="126721"/>
                  </a:lnTo>
                  <a:lnTo>
                    <a:pt x="29413" y="188895"/>
                  </a:lnTo>
                  <a:lnTo>
                    <a:pt x="29598" y="251982"/>
                  </a:lnTo>
                  <a:lnTo>
                    <a:pt x="29653" y="313307"/>
                  </a:lnTo>
                  <a:lnTo>
                    <a:pt x="26552" y="374017"/>
                  </a:lnTo>
                  <a:lnTo>
                    <a:pt x="20611" y="436918"/>
                  </a:lnTo>
                  <a:lnTo>
                    <a:pt x="19582" y="490806"/>
                  </a:lnTo>
                  <a:lnTo>
                    <a:pt x="13687" y="532639"/>
                  </a:lnTo>
                  <a:lnTo>
                    <a:pt x="10828" y="536417"/>
                  </a:lnTo>
                  <a:lnTo>
                    <a:pt x="7753" y="534256"/>
                  </a:lnTo>
                  <a:lnTo>
                    <a:pt x="4532" y="528136"/>
                  </a:lnTo>
                  <a:lnTo>
                    <a:pt x="0" y="497166"/>
                  </a:lnTo>
                  <a:lnTo>
                    <a:pt x="6874" y="444780"/>
                  </a:lnTo>
                  <a:lnTo>
                    <a:pt x="22616" y="392492"/>
                  </a:lnTo>
                  <a:lnTo>
                    <a:pt x="47909" y="348021"/>
                  </a:lnTo>
                  <a:lnTo>
                    <a:pt x="64687" y="332881"/>
                  </a:lnTo>
                  <a:lnTo>
                    <a:pt x="74074" y="327206"/>
                  </a:lnTo>
                  <a:lnTo>
                    <a:pt x="93862" y="324019"/>
                  </a:lnTo>
                  <a:lnTo>
                    <a:pt x="104052" y="324808"/>
                  </a:lnTo>
                  <a:lnTo>
                    <a:pt x="113186" y="330013"/>
                  </a:lnTo>
                  <a:lnTo>
                    <a:pt x="129573" y="348274"/>
                  </a:lnTo>
                  <a:lnTo>
                    <a:pt x="154846" y="411646"/>
                  </a:lnTo>
                  <a:lnTo>
                    <a:pt x="164236" y="466968"/>
                  </a:lnTo>
                  <a:lnTo>
                    <a:pt x="171456" y="525528"/>
                  </a:lnTo>
                  <a:lnTo>
                    <a:pt x="169820" y="536356"/>
                  </a:lnTo>
                  <a:lnTo>
                    <a:pt x="171068" y="540064"/>
                  </a:lnTo>
                  <a:lnTo>
                    <a:pt x="174240" y="539028"/>
                  </a:lnTo>
                  <a:lnTo>
                    <a:pt x="224169" y="492170"/>
                  </a:lnTo>
                  <a:lnTo>
                    <a:pt x="282797" y="458740"/>
                  </a:lnTo>
                  <a:lnTo>
                    <a:pt x="344400" y="417542"/>
                  </a:lnTo>
                  <a:lnTo>
                    <a:pt x="376201" y="386418"/>
                  </a:lnTo>
                  <a:lnTo>
                    <a:pt x="383525" y="376935"/>
                  </a:lnTo>
                  <a:lnTo>
                    <a:pt x="387238" y="367104"/>
                  </a:lnTo>
                  <a:lnTo>
                    <a:pt x="388244" y="346821"/>
                  </a:lnTo>
                  <a:lnTo>
                    <a:pt x="384535" y="337669"/>
                  </a:lnTo>
                  <a:lnTo>
                    <a:pt x="371055" y="321261"/>
                  </a:lnTo>
                  <a:lnTo>
                    <a:pt x="347127" y="312409"/>
                  </a:lnTo>
                  <a:lnTo>
                    <a:pt x="319335" y="309644"/>
                  </a:lnTo>
                  <a:lnTo>
                    <a:pt x="295284" y="312315"/>
                  </a:lnTo>
                  <a:lnTo>
                    <a:pt x="262013" y="325985"/>
                  </a:lnTo>
                  <a:lnTo>
                    <a:pt x="235518" y="350442"/>
                  </a:lnTo>
                  <a:lnTo>
                    <a:pt x="206774" y="391318"/>
                  </a:lnTo>
                  <a:lnTo>
                    <a:pt x="188617" y="446359"/>
                  </a:lnTo>
                  <a:lnTo>
                    <a:pt x="183375" y="476802"/>
                  </a:lnTo>
                  <a:lnTo>
                    <a:pt x="189541" y="524942"/>
                  </a:lnTo>
                  <a:lnTo>
                    <a:pt x="192405" y="535965"/>
                  </a:lnTo>
                  <a:lnTo>
                    <a:pt x="204945" y="554452"/>
                  </a:lnTo>
                  <a:lnTo>
                    <a:pt x="261902" y="608146"/>
                  </a:lnTo>
                  <a:lnTo>
                    <a:pt x="303536" y="632645"/>
                  </a:lnTo>
                  <a:lnTo>
                    <a:pt x="356300" y="647579"/>
                  </a:lnTo>
                  <a:lnTo>
                    <a:pt x="413169" y="651742"/>
                  </a:lnTo>
                  <a:lnTo>
                    <a:pt x="42976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85720" y="5348477"/>
              <a:ext cx="28201" cy="579068"/>
            </a:xfrm>
            <a:custGeom>
              <a:avLst/>
              <a:gdLst/>
              <a:ahLst/>
              <a:cxnLst/>
              <a:rect l="0" t="0" r="0" b="0"/>
              <a:pathLst>
                <a:path w="28201" h="579068">
                  <a:moveTo>
                    <a:pt x="0" y="0"/>
                  </a:moveTo>
                  <a:lnTo>
                    <a:pt x="0" y="58616"/>
                  </a:lnTo>
                  <a:lnTo>
                    <a:pt x="7236" y="116300"/>
                  </a:lnTo>
                  <a:lnTo>
                    <a:pt x="10723" y="175099"/>
                  </a:lnTo>
                  <a:lnTo>
                    <a:pt x="18669" y="231899"/>
                  </a:lnTo>
                  <a:lnTo>
                    <a:pt x="20585" y="287832"/>
                  </a:lnTo>
                  <a:lnTo>
                    <a:pt x="28200" y="343941"/>
                  </a:lnTo>
                  <a:lnTo>
                    <a:pt x="27797" y="406324"/>
                  </a:lnTo>
                  <a:lnTo>
                    <a:pt x="23054" y="461983"/>
                  </a:lnTo>
                  <a:lnTo>
                    <a:pt x="21649" y="512400"/>
                  </a:lnTo>
                  <a:lnTo>
                    <a:pt x="21233" y="550735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27600" y="5648002"/>
              <a:ext cx="247675" cy="264236"/>
            </a:xfrm>
            <a:custGeom>
              <a:avLst/>
              <a:gdLst/>
              <a:ahLst/>
              <a:cxnLst/>
              <a:rect l="0" t="0" r="0" b="0"/>
              <a:pathLst>
                <a:path w="247675" h="264236">
                  <a:moveTo>
                    <a:pt x="152918" y="111086"/>
                  </a:moveTo>
                  <a:lnTo>
                    <a:pt x="134960" y="57211"/>
                  </a:lnTo>
                  <a:lnTo>
                    <a:pt x="123551" y="27663"/>
                  </a:lnTo>
                  <a:lnTo>
                    <a:pt x="112180" y="11228"/>
                  </a:lnTo>
                  <a:lnTo>
                    <a:pt x="103533" y="5909"/>
                  </a:lnTo>
                  <a:lnTo>
                    <a:pt x="81446" y="0"/>
                  </a:lnTo>
                  <a:lnTo>
                    <a:pt x="71345" y="764"/>
                  </a:lnTo>
                  <a:lnTo>
                    <a:pt x="53882" y="7851"/>
                  </a:lnTo>
                  <a:lnTo>
                    <a:pt x="30897" y="30585"/>
                  </a:lnTo>
                  <a:lnTo>
                    <a:pt x="14858" y="59548"/>
                  </a:lnTo>
                  <a:lnTo>
                    <a:pt x="3629" y="119564"/>
                  </a:lnTo>
                  <a:lnTo>
                    <a:pt x="0" y="141760"/>
                  </a:lnTo>
                  <a:lnTo>
                    <a:pt x="10150" y="195194"/>
                  </a:lnTo>
                  <a:lnTo>
                    <a:pt x="24458" y="236234"/>
                  </a:lnTo>
                  <a:lnTo>
                    <a:pt x="35773" y="252885"/>
                  </a:lnTo>
                  <a:lnTo>
                    <a:pt x="44406" y="258261"/>
                  </a:lnTo>
                  <a:lnTo>
                    <a:pt x="66475" y="264235"/>
                  </a:lnTo>
                  <a:lnTo>
                    <a:pt x="76572" y="263488"/>
                  </a:lnTo>
                  <a:lnTo>
                    <a:pt x="94030" y="256419"/>
                  </a:lnTo>
                  <a:lnTo>
                    <a:pt x="106468" y="242359"/>
                  </a:lnTo>
                  <a:lnTo>
                    <a:pt x="131480" y="184294"/>
                  </a:lnTo>
                  <a:lnTo>
                    <a:pt x="139157" y="149935"/>
                  </a:lnTo>
                  <a:lnTo>
                    <a:pt x="140234" y="136985"/>
                  </a:lnTo>
                  <a:lnTo>
                    <a:pt x="142123" y="133031"/>
                  </a:lnTo>
                  <a:lnTo>
                    <a:pt x="144551" y="135075"/>
                  </a:lnTo>
                  <a:lnTo>
                    <a:pt x="167082" y="196102"/>
                  </a:lnTo>
                  <a:lnTo>
                    <a:pt x="183111" y="221543"/>
                  </a:lnTo>
                  <a:lnTo>
                    <a:pt x="199093" y="233487"/>
                  </a:lnTo>
                  <a:lnTo>
                    <a:pt x="224701" y="243669"/>
                  </a:lnTo>
                  <a:lnTo>
                    <a:pt x="247674" y="2479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09936" y="5611689"/>
              <a:ext cx="144324" cy="265481"/>
            </a:xfrm>
            <a:custGeom>
              <a:avLst/>
              <a:gdLst/>
              <a:ahLst/>
              <a:cxnLst/>
              <a:rect l="0" t="0" r="0" b="0"/>
              <a:pathLst>
                <a:path w="144324" h="265481">
                  <a:moveTo>
                    <a:pt x="7452" y="126342"/>
                  </a:moveTo>
                  <a:lnTo>
                    <a:pt x="9792" y="159964"/>
                  </a:lnTo>
                  <a:lnTo>
                    <a:pt x="24119" y="211666"/>
                  </a:lnTo>
                  <a:lnTo>
                    <a:pt x="33997" y="265480"/>
                  </a:lnTo>
                  <a:lnTo>
                    <a:pt x="33338" y="264724"/>
                  </a:lnTo>
                  <a:lnTo>
                    <a:pt x="14138" y="209426"/>
                  </a:lnTo>
                  <a:lnTo>
                    <a:pt x="0" y="154657"/>
                  </a:lnTo>
                  <a:lnTo>
                    <a:pt x="955" y="117964"/>
                  </a:lnTo>
                  <a:lnTo>
                    <a:pt x="16173" y="63454"/>
                  </a:lnTo>
                  <a:lnTo>
                    <a:pt x="27315" y="42240"/>
                  </a:lnTo>
                  <a:lnTo>
                    <a:pt x="43187" y="27352"/>
                  </a:lnTo>
                  <a:lnTo>
                    <a:pt x="81972" y="8262"/>
                  </a:lnTo>
                  <a:lnTo>
                    <a:pt x="1443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64788" y="5671747"/>
              <a:ext cx="184639" cy="434782"/>
            </a:xfrm>
            <a:custGeom>
              <a:avLst/>
              <a:gdLst/>
              <a:ahLst/>
              <a:cxnLst/>
              <a:rect l="0" t="0" r="0" b="0"/>
              <a:pathLst>
                <a:path w="184639" h="434782">
                  <a:moveTo>
                    <a:pt x="147398" y="118926"/>
                  </a:moveTo>
                  <a:lnTo>
                    <a:pt x="158577" y="102158"/>
                  </a:lnTo>
                  <a:lnTo>
                    <a:pt x="160945" y="84568"/>
                  </a:lnTo>
                  <a:lnTo>
                    <a:pt x="152934" y="44679"/>
                  </a:lnTo>
                  <a:lnTo>
                    <a:pt x="137860" y="19068"/>
                  </a:lnTo>
                  <a:lnTo>
                    <a:pt x="122102" y="7085"/>
                  </a:lnTo>
                  <a:lnTo>
                    <a:pt x="112987" y="2251"/>
                  </a:lnTo>
                  <a:lnTo>
                    <a:pt x="93500" y="0"/>
                  </a:lnTo>
                  <a:lnTo>
                    <a:pt x="83390" y="1038"/>
                  </a:lnTo>
                  <a:lnTo>
                    <a:pt x="65918" y="11549"/>
                  </a:lnTo>
                  <a:lnTo>
                    <a:pt x="51524" y="27919"/>
                  </a:lnTo>
                  <a:lnTo>
                    <a:pt x="28852" y="77306"/>
                  </a:lnTo>
                  <a:lnTo>
                    <a:pt x="28955" y="119723"/>
                  </a:lnTo>
                  <a:lnTo>
                    <a:pt x="36395" y="158157"/>
                  </a:lnTo>
                  <a:lnTo>
                    <a:pt x="41811" y="167307"/>
                  </a:lnTo>
                  <a:lnTo>
                    <a:pt x="57187" y="180593"/>
                  </a:lnTo>
                  <a:lnTo>
                    <a:pt x="66200" y="182264"/>
                  </a:lnTo>
                  <a:lnTo>
                    <a:pt x="85574" y="177882"/>
                  </a:lnTo>
                  <a:lnTo>
                    <a:pt x="102764" y="165016"/>
                  </a:lnTo>
                  <a:lnTo>
                    <a:pt x="117032" y="147599"/>
                  </a:lnTo>
                  <a:lnTo>
                    <a:pt x="127273" y="128160"/>
                  </a:lnTo>
                  <a:lnTo>
                    <a:pt x="131641" y="125082"/>
                  </a:lnTo>
                  <a:lnTo>
                    <a:pt x="135724" y="126540"/>
                  </a:lnTo>
                  <a:lnTo>
                    <a:pt x="143379" y="137518"/>
                  </a:lnTo>
                  <a:lnTo>
                    <a:pt x="164901" y="193334"/>
                  </a:lnTo>
                  <a:lnTo>
                    <a:pt x="175856" y="237999"/>
                  </a:lnTo>
                  <a:lnTo>
                    <a:pt x="184638" y="296953"/>
                  </a:lnTo>
                  <a:lnTo>
                    <a:pt x="174370" y="350427"/>
                  </a:lnTo>
                  <a:lnTo>
                    <a:pt x="159029" y="376512"/>
                  </a:lnTo>
                  <a:lnTo>
                    <a:pt x="143210" y="388607"/>
                  </a:lnTo>
                  <a:lnTo>
                    <a:pt x="86968" y="410850"/>
                  </a:lnTo>
                  <a:lnTo>
                    <a:pt x="52284" y="426651"/>
                  </a:lnTo>
                  <a:lnTo>
                    <a:pt x="0" y="4347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67694" y="5665571"/>
              <a:ext cx="218688" cy="219860"/>
            </a:xfrm>
            <a:custGeom>
              <a:avLst/>
              <a:gdLst/>
              <a:ahLst/>
              <a:cxnLst/>
              <a:rect l="0" t="0" r="0" b="0"/>
              <a:pathLst>
                <a:path w="218688" h="219860">
                  <a:moveTo>
                    <a:pt x="70834" y="72460"/>
                  </a:moveTo>
                  <a:lnTo>
                    <a:pt x="113526" y="75579"/>
                  </a:lnTo>
                  <a:lnTo>
                    <a:pt x="160766" y="81525"/>
                  </a:lnTo>
                  <a:lnTo>
                    <a:pt x="184503" y="76099"/>
                  </a:lnTo>
                  <a:lnTo>
                    <a:pt x="195746" y="71376"/>
                  </a:lnTo>
                  <a:lnTo>
                    <a:pt x="211358" y="56770"/>
                  </a:lnTo>
                  <a:lnTo>
                    <a:pt x="217159" y="47962"/>
                  </a:lnTo>
                  <a:lnTo>
                    <a:pt x="218687" y="39750"/>
                  </a:lnTo>
                  <a:lnTo>
                    <a:pt x="217366" y="31937"/>
                  </a:lnTo>
                  <a:lnTo>
                    <a:pt x="214146" y="24387"/>
                  </a:lnTo>
                  <a:lnTo>
                    <a:pt x="201209" y="12880"/>
                  </a:lnTo>
                  <a:lnTo>
                    <a:pt x="182591" y="5035"/>
                  </a:lnTo>
                  <a:lnTo>
                    <a:pt x="129391" y="0"/>
                  </a:lnTo>
                  <a:lnTo>
                    <a:pt x="100370" y="1651"/>
                  </a:lnTo>
                  <a:lnTo>
                    <a:pt x="49277" y="22552"/>
                  </a:lnTo>
                  <a:lnTo>
                    <a:pt x="31617" y="36241"/>
                  </a:lnTo>
                  <a:lnTo>
                    <a:pt x="17140" y="54023"/>
                  </a:lnTo>
                  <a:lnTo>
                    <a:pt x="6806" y="73624"/>
                  </a:lnTo>
                  <a:lnTo>
                    <a:pt x="0" y="109979"/>
                  </a:lnTo>
                  <a:lnTo>
                    <a:pt x="4647" y="130470"/>
                  </a:lnTo>
                  <a:lnTo>
                    <a:pt x="26694" y="162687"/>
                  </a:lnTo>
                  <a:lnTo>
                    <a:pt x="54749" y="190412"/>
                  </a:lnTo>
                  <a:lnTo>
                    <a:pt x="103074" y="212197"/>
                  </a:lnTo>
                  <a:lnTo>
                    <a:pt x="155063" y="2198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18882" y="5677624"/>
              <a:ext cx="178330" cy="204553"/>
            </a:xfrm>
            <a:custGeom>
              <a:avLst/>
              <a:gdLst/>
              <a:ahLst/>
              <a:cxnLst/>
              <a:rect l="0" t="0" r="0" b="0"/>
              <a:pathLst>
                <a:path w="178330" h="204553">
                  <a:moveTo>
                    <a:pt x="114445" y="39350"/>
                  </a:moveTo>
                  <a:lnTo>
                    <a:pt x="120033" y="22582"/>
                  </a:lnTo>
                  <a:lnTo>
                    <a:pt x="118171" y="16473"/>
                  </a:lnTo>
                  <a:lnTo>
                    <a:pt x="113418" y="11231"/>
                  </a:lnTo>
                  <a:lnTo>
                    <a:pt x="106741" y="6566"/>
                  </a:lnTo>
                  <a:lnTo>
                    <a:pt x="74987" y="0"/>
                  </a:lnTo>
                  <a:lnTo>
                    <a:pt x="41531" y="3644"/>
                  </a:lnTo>
                  <a:lnTo>
                    <a:pt x="9392" y="17722"/>
                  </a:lnTo>
                  <a:lnTo>
                    <a:pt x="3465" y="24931"/>
                  </a:lnTo>
                  <a:lnTo>
                    <a:pt x="684" y="33247"/>
                  </a:lnTo>
                  <a:lnTo>
                    <a:pt x="0" y="42300"/>
                  </a:lnTo>
                  <a:lnTo>
                    <a:pt x="4223" y="49505"/>
                  </a:lnTo>
                  <a:lnTo>
                    <a:pt x="21393" y="60631"/>
                  </a:lnTo>
                  <a:lnTo>
                    <a:pt x="80889" y="81031"/>
                  </a:lnTo>
                  <a:lnTo>
                    <a:pt x="135242" y="107360"/>
                  </a:lnTo>
                  <a:lnTo>
                    <a:pt x="164670" y="128651"/>
                  </a:lnTo>
                  <a:lnTo>
                    <a:pt x="176931" y="146890"/>
                  </a:lnTo>
                  <a:lnTo>
                    <a:pt x="178329" y="156666"/>
                  </a:lnTo>
                  <a:lnTo>
                    <a:pt x="173643" y="176889"/>
                  </a:lnTo>
                  <a:lnTo>
                    <a:pt x="167948" y="184855"/>
                  </a:lnTo>
                  <a:lnTo>
                    <a:pt x="152262" y="196825"/>
                  </a:lnTo>
                  <a:lnTo>
                    <a:pt x="112522" y="204552"/>
                  </a:lnTo>
                  <a:lnTo>
                    <a:pt x="56266" y="199928"/>
                  </a:lnTo>
                  <a:lnTo>
                    <a:pt x="9160" y="1972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12311" y="5401119"/>
              <a:ext cx="15813" cy="452726"/>
            </a:xfrm>
            <a:custGeom>
              <a:avLst/>
              <a:gdLst/>
              <a:ahLst/>
              <a:cxnLst/>
              <a:rect l="0" t="0" r="0" b="0"/>
              <a:pathLst>
                <a:path w="15813" h="452726">
                  <a:moveTo>
                    <a:pt x="10528" y="0"/>
                  </a:moveTo>
                  <a:lnTo>
                    <a:pt x="4939" y="16767"/>
                  </a:lnTo>
                  <a:lnTo>
                    <a:pt x="8211" y="71855"/>
                  </a:lnTo>
                  <a:lnTo>
                    <a:pt x="11012" y="130085"/>
                  </a:lnTo>
                  <a:lnTo>
                    <a:pt x="15812" y="175189"/>
                  </a:lnTo>
                  <a:lnTo>
                    <a:pt x="15606" y="219411"/>
                  </a:lnTo>
                  <a:lnTo>
                    <a:pt x="12785" y="262463"/>
                  </a:lnTo>
                  <a:lnTo>
                    <a:pt x="11197" y="324991"/>
                  </a:lnTo>
                  <a:lnTo>
                    <a:pt x="10727" y="379913"/>
                  </a:lnTo>
                  <a:lnTo>
                    <a:pt x="7448" y="43162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64911" y="5573977"/>
              <a:ext cx="284271" cy="6127"/>
            </a:xfrm>
            <a:custGeom>
              <a:avLst/>
              <a:gdLst/>
              <a:ahLst/>
              <a:cxnLst/>
              <a:rect l="0" t="0" r="0" b="0"/>
              <a:pathLst>
                <a:path w="284271" h="6127">
                  <a:moveTo>
                    <a:pt x="284270" y="6126"/>
                  </a:moveTo>
                  <a:lnTo>
                    <a:pt x="267503" y="537"/>
                  </a:lnTo>
                  <a:lnTo>
                    <a:pt x="249912" y="913"/>
                  </a:lnTo>
                  <a:lnTo>
                    <a:pt x="190101" y="5440"/>
                  </a:lnTo>
                  <a:lnTo>
                    <a:pt x="131311" y="2871"/>
                  </a:lnTo>
                  <a:lnTo>
                    <a:pt x="106324" y="0"/>
                  </a:lnTo>
                  <a:lnTo>
                    <a:pt x="49035" y="4570"/>
                  </a:lnTo>
                  <a:lnTo>
                    <a:pt x="0" y="6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3158683" y="3392456"/>
            <a:ext cx="615910" cy="817282"/>
          </a:xfrm>
          <a:custGeom>
            <a:avLst/>
            <a:gdLst/>
            <a:ahLst/>
            <a:cxnLst/>
            <a:rect l="0" t="0" r="0" b="0"/>
            <a:pathLst>
              <a:path w="615910" h="817282">
                <a:moveTo>
                  <a:pt x="115679" y="260932"/>
                </a:moveTo>
                <a:lnTo>
                  <a:pt x="69898" y="315047"/>
                </a:lnTo>
                <a:lnTo>
                  <a:pt x="36316" y="361569"/>
                </a:lnTo>
                <a:lnTo>
                  <a:pt x="11497" y="418248"/>
                </a:lnTo>
                <a:lnTo>
                  <a:pt x="3312" y="453384"/>
                </a:lnTo>
                <a:lnTo>
                  <a:pt x="547" y="507178"/>
                </a:lnTo>
                <a:lnTo>
                  <a:pt x="0" y="570100"/>
                </a:lnTo>
                <a:lnTo>
                  <a:pt x="2245" y="613280"/>
                </a:lnTo>
                <a:lnTo>
                  <a:pt x="22779" y="659905"/>
                </a:lnTo>
                <a:lnTo>
                  <a:pt x="60080" y="715756"/>
                </a:lnTo>
                <a:lnTo>
                  <a:pt x="71082" y="734477"/>
                </a:lnTo>
                <a:lnTo>
                  <a:pt x="119678" y="778839"/>
                </a:lnTo>
                <a:lnTo>
                  <a:pt x="180371" y="810531"/>
                </a:lnTo>
                <a:lnTo>
                  <a:pt x="235606" y="817281"/>
                </a:lnTo>
                <a:lnTo>
                  <a:pt x="291317" y="813025"/>
                </a:lnTo>
                <a:lnTo>
                  <a:pt x="349985" y="794449"/>
                </a:lnTo>
                <a:lnTo>
                  <a:pt x="383975" y="775810"/>
                </a:lnTo>
                <a:lnTo>
                  <a:pt x="443824" y="727636"/>
                </a:lnTo>
                <a:lnTo>
                  <a:pt x="490734" y="670922"/>
                </a:lnTo>
                <a:lnTo>
                  <a:pt x="526230" y="610486"/>
                </a:lnTo>
                <a:lnTo>
                  <a:pt x="561378" y="548773"/>
                </a:lnTo>
                <a:lnTo>
                  <a:pt x="590890" y="487440"/>
                </a:lnTo>
                <a:lnTo>
                  <a:pt x="605428" y="431410"/>
                </a:lnTo>
                <a:lnTo>
                  <a:pt x="609513" y="368350"/>
                </a:lnTo>
                <a:lnTo>
                  <a:pt x="615909" y="316076"/>
                </a:lnTo>
                <a:lnTo>
                  <a:pt x="612796" y="263549"/>
                </a:lnTo>
                <a:lnTo>
                  <a:pt x="607849" y="208113"/>
                </a:lnTo>
                <a:lnTo>
                  <a:pt x="595953" y="152103"/>
                </a:lnTo>
                <a:lnTo>
                  <a:pt x="567411" y="93396"/>
                </a:lnTo>
                <a:lnTo>
                  <a:pt x="552755" y="72998"/>
                </a:lnTo>
                <a:lnTo>
                  <a:pt x="504559" y="33485"/>
                </a:lnTo>
                <a:lnTo>
                  <a:pt x="442004" y="5414"/>
                </a:lnTo>
                <a:lnTo>
                  <a:pt x="404871" y="0"/>
                </a:lnTo>
                <a:lnTo>
                  <a:pt x="349232" y="6576"/>
                </a:lnTo>
                <a:lnTo>
                  <a:pt x="303683" y="16982"/>
                </a:lnTo>
                <a:lnTo>
                  <a:pt x="240942" y="53130"/>
                </a:lnTo>
                <a:lnTo>
                  <a:pt x="183806" y="99122"/>
                </a:lnTo>
                <a:lnTo>
                  <a:pt x="126076" y="160499"/>
                </a:lnTo>
                <a:lnTo>
                  <a:pt x="94622" y="20829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568538" y="3632331"/>
            <a:ext cx="431670" cy="694882"/>
            <a:chOff x="568538" y="3632331"/>
            <a:chExt cx="431670" cy="694882"/>
          </a:xfrm>
        </p:grpSpPr>
        <p:sp>
          <p:nvSpPr>
            <p:cNvPr id="112" name="Freeform 111"/>
            <p:cNvSpPr/>
            <p:nvPr/>
          </p:nvSpPr>
          <p:spPr>
            <a:xfrm>
              <a:off x="568538" y="3895544"/>
              <a:ext cx="357970" cy="242156"/>
            </a:xfrm>
            <a:custGeom>
              <a:avLst/>
              <a:gdLst/>
              <a:ahLst/>
              <a:cxnLst/>
              <a:rect l="0" t="0" r="0" b="0"/>
              <a:pathLst>
                <a:path w="357970" h="242156">
                  <a:moveTo>
                    <a:pt x="0" y="0"/>
                  </a:moveTo>
                  <a:lnTo>
                    <a:pt x="5590" y="16767"/>
                  </a:lnTo>
                  <a:lnTo>
                    <a:pt x="17692" y="31238"/>
                  </a:lnTo>
                  <a:lnTo>
                    <a:pt x="71350" y="66635"/>
                  </a:lnTo>
                  <a:lnTo>
                    <a:pt x="126033" y="96180"/>
                  </a:lnTo>
                  <a:lnTo>
                    <a:pt x="189486" y="137270"/>
                  </a:lnTo>
                  <a:lnTo>
                    <a:pt x="252682" y="175818"/>
                  </a:lnTo>
                  <a:lnTo>
                    <a:pt x="313660" y="210615"/>
                  </a:lnTo>
                  <a:lnTo>
                    <a:pt x="357969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5409" y="3632331"/>
              <a:ext cx="294799" cy="694882"/>
            </a:xfrm>
            <a:custGeom>
              <a:avLst/>
              <a:gdLst/>
              <a:ahLst/>
              <a:cxnLst/>
              <a:rect l="0" t="0" r="0" b="0"/>
              <a:pathLst>
                <a:path w="294799" h="694882">
                  <a:moveTo>
                    <a:pt x="294798" y="0"/>
                  </a:moveTo>
                  <a:lnTo>
                    <a:pt x="278030" y="16767"/>
                  </a:lnTo>
                  <a:lnTo>
                    <a:pt x="256564" y="68346"/>
                  </a:lnTo>
                  <a:lnTo>
                    <a:pt x="229784" y="125637"/>
                  </a:lnTo>
                  <a:lnTo>
                    <a:pt x="214408" y="176722"/>
                  </a:lnTo>
                  <a:lnTo>
                    <a:pt x="203226" y="231874"/>
                  </a:lnTo>
                  <a:lnTo>
                    <a:pt x="199117" y="259813"/>
                  </a:lnTo>
                  <a:lnTo>
                    <a:pt x="177415" y="318996"/>
                  </a:lnTo>
                  <a:lnTo>
                    <a:pt x="157462" y="369429"/>
                  </a:lnTo>
                  <a:lnTo>
                    <a:pt x="136733" y="424536"/>
                  </a:lnTo>
                  <a:lnTo>
                    <a:pt x="112653" y="482197"/>
                  </a:lnTo>
                  <a:lnTo>
                    <a:pt x="80172" y="542566"/>
                  </a:lnTo>
                  <a:lnTo>
                    <a:pt x="54349" y="589751"/>
                  </a:lnTo>
                  <a:lnTo>
                    <a:pt x="27275" y="641918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169699" y="3337533"/>
            <a:ext cx="452727" cy="400084"/>
            <a:chOff x="6169699" y="3337533"/>
            <a:chExt cx="452727" cy="400084"/>
          </a:xfrm>
        </p:grpSpPr>
        <p:sp>
          <p:nvSpPr>
            <p:cNvPr id="115" name="Freeform 114"/>
            <p:cNvSpPr/>
            <p:nvPr/>
          </p:nvSpPr>
          <p:spPr>
            <a:xfrm>
              <a:off x="6169699" y="3337533"/>
              <a:ext cx="410613" cy="400084"/>
            </a:xfrm>
            <a:custGeom>
              <a:avLst/>
              <a:gdLst/>
              <a:ahLst/>
              <a:cxnLst/>
              <a:rect l="0" t="0" r="0" b="0"/>
              <a:pathLst>
                <a:path w="410613" h="400084">
                  <a:moveTo>
                    <a:pt x="0" y="0"/>
                  </a:moveTo>
                  <a:lnTo>
                    <a:pt x="45811" y="29145"/>
                  </a:lnTo>
                  <a:lnTo>
                    <a:pt x="95980" y="83907"/>
                  </a:lnTo>
                  <a:lnTo>
                    <a:pt x="148585" y="147371"/>
                  </a:lnTo>
                  <a:lnTo>
                    <a:pt x="210674" y="210568"/>
                  </a:lnTo>
                  <a:lnTo>
                    <a:pt x="273751" y="273741"/>
                  </a:lnTo>
                  <a:lnTo>
                    <a:pt x="336913" y="329677"/>
                  </a:lnTo>
                  <a:lnTo>
                    <a:pt x="396039" y="385704"/>
                  </a:lnTo>
                  <a:lnTo>
                    <a:pt x="410612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59212" y="3337533"/>
              <a:ext cx="263214" cy="294799"/>
            </a:xfrm>
            <a:custGeom>
              <a:avLst/>
              <a:gdLst/>
              <a:ahLst/>
              <a:cxnLst/>
              <a:rect l="0" t="0" r="0" b="0"/>
              <a:pathLst>
                <a:path w="263214" h="294799">
                  <a:moveTo>
                    <a:pt x="263213" y="0"/>
                  </a:moveTo>
                  <a:lnTo>
                    <a:pt x="246445" y="5590"/>
                  </a:lnTo>
                  <a:lnTo>
                    <a:pt x="187025" y="55709"/>
                  </a:lnTo>
                  <a:lnTo>
                    <a:pt x="128598" y="116712"/>
                  </a:lnTo>
                  <a:lnTo>
                    <a:pt x="83138" y="176980"/>
                  </a:lnTo>
                  <a:lnTo>
                    <a:pt x="38779" y="23816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1244930" y="3652853"/>
            <a:ext cx="479656" cy="533090"/>
          </a:xfrm>
          <a:custGeom>
            <a:avLst/>
            <a:gdLst/>
            <a:ahLst/>
            <a:cxnLst/>
            <a:rect l="0" t="0" r="0" b="0"/>
            <a:pathLst>
              <a:path w="479656" h="533090">
                <a:moveTo>
                  <a:pt x="313287" y="535"/>
                </a:moveTo>
                <a:lnTo>
                  <a:pt x="273599" y="2875"/>
                </a:lnTo>
                <a:lnTo>
                  <a:pt x="218850" y="24255"/>
                </a:lnTo>
                <a:lnTo>
                  <a:pt x="157597" y="65443"/>
                </a:lnTo>
                <a:lnTo>
                  <a:pt x="96445" y="122853"/>
                </a:lnTo>
                <a:lnTo>
                  <a:pt x="53650" y="183567"/>
                </a:lnTo>
                <a:lnTo>
                  <a:pt x="26831" y="235815"/>
                </a:lnTo>
                <a:lnTo>
                  <a:pt x="6099" y="294625"/>
                </a:lnTo>
                <a:lnTo>
                  <a:pt x="0" y="345296"/>
                </a:lnTo>
                <a:lnTo>
                  <a:pt x="6345" y="406415"/>
                </a:lnTo>
                <a:lnTo>
                  <a:pt x="21983" y="460428"/>
                </a:lnTo>
                <a:lnTo>
                  <a:pt x="47255" y="499650"/>
                </a:lnTo>
                <a:lnTo>
                  <a:pt x="79005" y="522638"/>
                </a:lnTo>
                <a:lnTo>
                  <a:pt x="123637" y="533089"/>
                </a:lnTo>
                <a:lnTo>
                  <a:pt x="181546" y="528214"/>
                </a:lnTo>
                <a:lnTo>
                  <a:pt x="234232" y="515986"/>
                </a:lnTo>
                <a:lnTo>
                  <a:pt x="262944" y="508045"/>
                </a:lnTo>
                <a:lnTo>
                  <a:pt x="323002" y="477616"/>
                </a:lnTo>
                <a:lnTo>
                  <a:pt x="383308" y="425039"/>
                </a:lnTo>
                <a:lnTo>
                  <a:pt x="423764" y="370285"/>
                </a:lnTo>
                <a:lnTo>
                  <a:pt x="445945" y="316555"/>
                </a:lnTo>
                <a:lnTo>
                  <a:pt x="460547" y="268070"/>
                </a:lnTo>
                <a:lnTo>
                  <a:pt x="474697" y="214039"/>
                </a:lnTo>
                <a:lnTo>
                  <a:pt x="479655" y="163621"/>
                </a:lnTo>
                <a:lnTo>
                  <a:pt x="469946" y="109818"/>
                </a:lnTo>
                <a:lnTo>
                  <a:pt x="452251" y="62421"/>
                </a:lnTo>
                <a:lnTo>
                  <a:pt x="426601" y="29920"/>
                </a:lnTo>
                <a:lnTo>
                  <a:pt x="385596" y="5472"/>
                </a:lnTo>
                <a:lnTo>
                  <a:pt x="356343" y="0"/>
                </a:lnTo>
                <a:lnTo>
                  <a:pt x="319805" y="377"/>
                </a:lnTo>
                <a:lnTo>
                  <a:pt x="292230" y="53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4074528" y="3642860"/>
            <a:ext cx="284271" cy="442198"/>
            <a:chOff x="4074528" y="3642860"/>
            <a:chExt cx="284271" cy="442198"/>
          </a:xfrm>
        </p:grpSpPr>
        <p:sp>
          <p:nvSpPr>
            <p:cNvPr id="119" name="Freeform 118"/>
            <p:cNvSpPr/>
            <p:nvPr/>
          </p:nvSpPr>
          <p:spPr>
            <a:xfrm>
              <a:off x="4074528" y="3642860"/>
              <a:ext cx="284271" cy="410612"/>
            </a:xfrm>
            <a:custGeom>
              <a:avLst/>
              <a:gdLst/>
              <a:ahLst/>
              <a:cxnLst/>
              <a:rect l="0" t="0" r="0" b="0"/>
              <a:pathLst>
                <a:path w="284271" h="410612">
                  <a:moveTo>
                    <a:pt x="284270" y="0"/>
                  </a:moveTo>
                  <a:lnTo>
                    <a:pt x="241117" y="53875"/>
                  </a:lnTo>
                  <a:lnTo>
                    <a:pt x="196749" y="109855"/>
                  </a:lnTo>
                  <a:lnTo>
                    <a:pt x="154437" y="171071"/>
                  </a:lnTo>
                  <a:lnTo>
                    <a:pt x="113476" y="231856"/>
                  </a:lnTo>
                  <a:lnTo>
                    <a:pt x="79743" y="293648"/>
                  </a:lnTo>
                  <a:lnTo>
                    <a:pt x="55569" y="328582"/>
                  </a:lnTo>
                  <a:lnTo>
                    <a:pt x="27075" y="37814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06114" y="3695502"/>
              <a:ext cx="231628" cy="389556"/>
            </a:xfrm>
            <a:custGeom>
              <a:avLst/>
              <a:gdLst/>
              <a:ahLst/>
              <a:cxnLst/>
              <a:rect l="0" t="0" r="0" b="0"/>
              <a:pathLst>
                <a:path w="231628" h="389556">
                  <a:moveTo>
                    <a:pt x="0" y="0"/>
                  </a:moveTo>
                  <a:lnTo>
                    <a:pt x="20298" y="56215"/>
                  </a:lnTo>
                  <a:lnTo>
                    <a:pt x="58868" y="117988"/>
                  </a:lnTo>
                  <a:lnTo>
                    <a:pt x="92640" y="179176"/>
                  </a:lnTo>
                  <a:lnTo>
                    <a:pt x="133483" y="242173"/>
                  </a:lnTo>
                  <a:lnTo>
                    <a:pt x="175485" y="305328"/>
                  </a:lnTo>
                  <a:lnTo>
                    <a:pt x="214114" y="368498"/>
                  </a:lnTo>
                  <a:lnTo>
                    <a:pt x="231627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959337" y="3242777"/>
            <a:ext cx="946348" cy="613481"/>
            <a:chOff x="6959337" y="3242777"/>
            <a:chExt cx="946348" cy="613481"/>
          </a:xfrm>
        </p:grpSpPr>
        <p:sp>
          <p:nvSpPr>
            <p:cNvPr id="122" name="Freeform 121"/>
            <p:cNvSpPr/>
            <p:nvPr/>
          </p:nvSpPr>
          <p:spPr>
            <a:xfrm>
              <a:off x="6959337" y="3400704"/>
              <a:ext cx="136871" cy="326385"/>
            </a:xfrm>
            <a:custGeom>
              <a:avLst/>
              <a:gdLst/>
              <a:ahLst/>
              <a:cxnLst/>
              <a:rect l="0" t="0" r="0" b="0"/>
              <a:pathLst>
                <a:path w="136871" h="326385">
                  <a:moveTo>
                    <a:pt x="136870" y="0"/>
                  </a:moveTo>
                  <a:lnTo>
                    <a:pt x="116627" y="55141"/>
                  </a:lnTo>
                  <a:lnTo>
                    <a:pt x="95325" y="114756"/>
                  </a:lnTo>
                  <a:lnTo>
                    <a:pt x="70047" y="168317"/>
                  </a:lnTo>
                  <a:lnTo>
                    <a:pt x="44749" y="231615"/>
                  </a:lnTo>
                  <a:lnTo>
                    <a:pt x="15039" y="29362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80394" y="3316476"/>
              <a:ext cx="189514" cy="357970"/>
            </a:xfrm>
            <a:custGeom>
              <a:avLst/>
              <a:gdLst/>
              <a:ahLst/>
              <a:cxnLst/>
              <a:rect l="0" t="0" r="0" b="0"/>
              <a:pathLst>
                <a:path w="189514" h="357970">
                  <a:moveTo>
                    <a:pt x="0" y="0"/>
                  </a:moveTo>
                  <a:lnTo>
                    <a:pt x="20243" y="58617"/>
                  </a:lnTo>
                  <a:lnTo>
                    <a:pt x="52997" y="112094"/>
                  </a:lnTo>
                  <a:lnTo>
                    <a:pt x="70684" y="138888"/>
                  </a:lnTo>
                  <a:lnTo>
                    <a:pt x="99256" y="190949"/>
                  </a:lnTo>
                  <a:lnTo>
                    <a:pt x="133491" y="251256"/>
                  </a:lnTo>
                  <a:lnTo>
                    <a:pt x="155397" y="302922"/>
                  </a:lnTo>
                  <a:lnTo>
                    <a:pt x="18951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49249" y="3242777"/>
              <a:ext cx="556436" cy="613481"/>
            </a:xfrm>
            <a:custGeom>
              <a:avLst/>
              <a:gdLst/>
              <a:ahLst/>
              <a:cxnLst/>
              <a:rect l="0" t="0" r="0" b="0"/>
              <a:pathLst>
                <a:path w="556436" h="613481">
                  <a:moveTo>
                    <a:pt x="304969" y="73699"/>
                  </a:moveTo>
                  <a:lnTo>
                    <a:pt x="248753" y="56911"/>
                  </a:lnTo>
                  <a:lnTo>
                    <a:pt x="187063" y="56605"/>
                  </a:lnTo>
                  <a:lnTo>
                    <a:pt x="129730" y="67463"/>
                  </a:lnTo>
                  <a:lnTo>
                    <a:pt x="95508" y="83030"/>
                  </a:lnTo>
                  <a:lnTo>
                    <a:pt x="68732" y="108049"/>
                  </a:lnTo>
                  <a:lnTo>
                    <a:pt x="31544" y="161411"/>
                  </a:lnTo>
                  <a:lnTo>
                    <a:pt x="8804" y="214767"/>
                  </a:lnTo>
                  <a:lnTo>
                    <a:pt x="1451" y="277603"/>
                  </a:lnTo>
                  <a:lnTo>
                    <a:pt x="0" y="336288"/>
                  </a:lnTo>
                  <a:lnTo>
                    <a:pt x="5302" y="387351"/>
                  </a:lnTo>
                  <a:lnTo>
                    <a:pt x="20982" y="450240"/>
                  </a:lnTo>
                  <a:lnTo>
                    <a:pt x="40382" y="499937"/>
                  </a:lnTo>
                  <a:lnTo>
                    <a:pt x="65526" y="535344"/>
                  </a:lnTo>
                  <a:lnTo>
                    <a:pt x="120633" y="585329"/>
                  </a:lnTo>
                  <a:lnTo>
                    <a:pt x="158592" y="605607"/>
                  </a:lnTo>
                  <a:lnTo>
                    <a:pt x="179081" y="613480"/>
                  </a:lnTo>
                  <a:lnTo>
                    <a:pt x="221525" y="613310"/>
                  </a:lnTo>
                  <a:lnTo>
                    <a:pt x="278693" y="602772"/>
                  </a:lnTo>
                  <a:lnTo>
                    <a:pt x="341455" y="580383"/>
                  </a:lnTo>
                  <a:lnTo>
                    <a:pt x="395864" y="555526"/>
                  </a:lnTo>
                  <a:lnTo>
                    <a:pt x="457697" y="508732"/>
                  </a:lnTo>
                  <a:lnTo>
                    <a:pt x="502592" y="450858"/>
                  </a:lnTo>
                  <a:lnTo>
                    <a:pt x="532608" y="396204"/>
                  </a:lnTo>
                  <a:lnTo>
                    <a:pt x="551492" y="333113"/>
                  </a:lnTo>
                  <a:lnTo>
                    <a:pt x="556435" y="271257"/>
                  </a:lnTo>
                  <a:lnTo>
                    <a:pt x="551822" y="214239"/>
                  </a:lnTo>
                  <a:lnTo>
                    <a:pt x="530071" y="160775"/>
                  </a:lnTo>
                  <a:lnTo>
                    <a:pt x="493193" y="105154"/>
                  </a:lnTo>
                  <a:lnTo>
                    <a:pt x="446523" y="54696"/>
                  </a:lnTo>
                  <a:lnTo>
                    <a:pt x="383575" y="20057"/>
                  </a:lnTo>
                  <a:lnTo>
                    <a:pt x="350433" y="8914"/>
                  </a:lnTo>
                  <a:lnTo>
                    <a:pt x="287563" y="1761"/>
                  </a:lnTo>
                  <a:lnTo>
                    <a:pt x="26285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8423805" y="2162513"/>
            <a:ext cx="1382036" cy="654614"/>
            <a:chOff x="8423805" y="2162513"/>
            <a:chExt cx="1382036" cy="654614"/>
          </a:xfrm>
        </p:grpSpPr>
        <p:sp>
          <p:nvSpPr>
            <p:cNvPr id="126" name="Freeform 125"/>
            <p:cNvSpPr/>
            <p:nvPr/>
          </p:nvSpPr>
          <p:spPr>
            <a:xfrm>
              <a:off x="8423805" y="2326798"/>
              <a:ext cx="177978" cy="427273"/>
            </a:xfrm>
            <a:custGeom>
              <a:avLst/>
              <a:gdLst/>
              <a:ahLst/>
              <a:cxnLst/>
              <a:rect l="0" t="0" r="0" b="0"/>
              <a:pathLst>
                <a:path w="177978" h="427273">
                  <a:moveTo>
                    <a:pt x="41106" y="0"/>
                  </a:moveTo>
                  <a:lnTo>
                    <a:pt x="32774" y="37478"/>
                  </a:lnTo>
                  <a:lnTo>
                    <a:pt x="25423" y="83312"/>
                  </a:lnTo>
                  <a:lnTo>
                    <a:pt x="10463" y="115542"/>
                  </a:lnTo>
                  <a:lnTo>
                    <a:pt x="6640" y="117972"/>
                  </a:lnTo>
                  <a:lnTo>
                    <a:pt x="4091" y="114912"/>
                  </a:lnTo>
                  <a:lnTo>
                    <a:pt x="0" y="70792"/>
                  </a:lnTo>
                  <a:lnTo>
                    <a:pt x="5680" y="48620"/>
                  </a:lnTo>
                  <a:lnTo>
                    <a:pt x="10470" y="39432"/>
                  </a:lnTo>
                  <a:lnTo>
                    <a:pt x="25151" y="26104"/>
                  </a:lnTo>
                  <a:lnTo>
                    <a:pt x="33979" y="20912"/>
                  </a:lnTo>
                  <a:lnTo>
                    <a:pt x="43374" y="19790"/>
                  </a:lnTo>
                  <a:lnTo>
                    <a:pt x="63172" y="24783"/>
                  </a:lnTo>
                  <a:lnTo>
                    <a:pt x="88459" y="40748"/>
                  </a:lnTo>
                  <a:lnTo>
                    <a:pt x="124030" y="75509"/>
                  </a:lnTo>
                  <a:lnTo>
                    <a:pt x="148805" y="126580"/>
                  </a:lnTo>
                  <a:lnTo>
                    <a:pt x="163722" y="176908"/>
                  </a:lnTo>
                  <a:lnTo>
                    <a:pt x="174815" y="231910"/>
                  </a:lnTo>
                  <a:lnTo>
                    <a:pt x="173920" y="273824"/>
                  </a:lnTo>
                  <a:lnTo>
                    <a:pt x="163138" y="329909"/>
                  </a:lnTo>
                  <a:lnTo>
                    <a:pt x="147584" y="366422"/>
                  </a:lnTo>
                  <a:lnTo>
                    <a:pt x="107584" y="416832"/>
                  </a:lnTo>
                  <a:lnTo>
                    <a:pt x="87420" y="425074"/>
                  </a:lnTo>
                  <a:lnTo>
                    <a:pt x="75492" y="427272"/>
                  </a:lnTo>
                  <a:lnTo>
                    <a:pt x="55999" y="423475"/>
                  </a:lnTo>
                  <a:lnTo>
                    <a:pt x="47525" y="419187"/>
                  </a:lnTo>
                  <a:lnTo>
                    <a:pt x="41877" y="411649"/>
                  </a:lnTo>
                  <a:lnTo>
                    <a:pt x="35601" y="390795"/>
                  </a:lnTo>
                  <a:lnTo>
                    <a:pt x="36266" y="381023"/>
                  </a:lnTo>
                  <a:lnTo>
                    <a:pt x="43244" y="363925"/>
                  </a:lnTo>
                  <a:lnTo>
                    <a:pt x="50721" y="358430"/>
                  </a:lnTo>
                  <a:lnTo>
                    <a:pt x="71506" y="352325"/>
                  </a:lnTo>
                  <a:lnTo>
                    <a:pt x="109515" y="354476"/>
                  </a:lnTo>
                  <a:lnTo>
                    <a:pt x="153535" y="365684"/>
                  </a:lnTo>
                  <a:lnTo>
                    <a:pt x="177977" y="379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572961" y="2162513"/>
              <a:ext cx="186750" cy="242966"/>
            </a:xfrm>
            <a:custGeom>
              <a:avLst/>
              <a:gdLst/>
              <a:ahLst/>
              <a:cxnLst/>
              <a:rect l="0" t="0" r="0" b="0"/>
              <a:pathLst>
                <a:path w="186750" h="242966">
                  <a:moveTo>
                    <a:pt x="39350" y="27414"/>
                  </a:moveTo>
                  <a:lnTo>
                    <a:pt x="22582" y="38592"/>
                  </a:lnTo>
                  <a:lnTo>
                    <a:pt x="11231" y="53439"/>
                  </a:lnTo>
                  <a:lnTo>
                    <a:pt x="6565" y="62312"/>
                  </a:lnTo>
                  <a:lnTo>
                    <a:pt x="3455" y="63547"/>
                  </a:lnTo>
                  <a:lnTo>
                    <a:pt x="1383" y="59692"/>
                  </a:lnTo>
                  <a:lnTo>
                    <a:pt x="0" y="52442"/>
                  </a:lnTo>
                  <a:lnTo>
                    <a:pt x="1418" y="45269"/>
                  </a:lnTo>
                  <a:lnTo>
                    <a:pt x="14593" y="23996"/>
                  </a:lnTo>
                  <a:lnTo>
                    <a:pt x="26787" y="9907"/>
                  </a:lnTo>
                  <a:lnTo>
                    <a:pt x="46244" y="2086"/>
                  </a:lnTo>
                  <a:lnTo>
                    <a:pt x="57984" y="0"/>
                  </a:lnTo>
                  <a:lnTo>
                    <a:pt x="77267" y="3922"/>
                  </a:lnTo>
                  <a:lnTo>
                    <a:pt x="108710" y="25503"/>
                  </a:lnTo>
                  <a:lnTo>
                    <a:pt x="120089" y="44892"/>
                  </a:lnTo>
                  <a:lnTo>
                    <a:pt x="136926" y="101056"/>
                  </a:lnTo>
                  <a:lnTo>
                    <a:pt x="142351" y="151269"/>
                  </a:lnTo>
                  <a:lnTo>
                    <a:pt x="132779" y="197603"/>
                  </a:lnTo>
                  <a:lnTo>
                    <a:pt x="115125" y="229789"/>
                  </a:lnTo>
                  <a:lnTo>
                    <a:pt x="106244" y="236030"/>
                  </a:lnTo>
                  <a:lnTo>
                    <a:pt x="83899" y="242965"/>
                  </a:lnTo>
                  <a:lnTo>
                    <a:pt x="73729" y="242474"/>
                  </a:lnTo>
                  <a:lnTo>
                    <a:pt x="56189" y="235690"/>
                  </a:lnTo>
                  <a:lnTo>
                    <a:pt x="43714" y="221757"/>
                  </a:lnTo>
                  <a:lnTo>
                    <a:pt x="38750" y="213128"/>
                  </a:lnTo>
                  <a:lnTo>
                    <a:pt x="38950" y="206205"/>
                  </a:lnTo>
                  <a:lnTo>
                    <a:pt x="42592" y="200421"/>
                  </a:lnTo>
                  <a:lnTo>
                    <a:pt x="48531" y="195394"/>
                  </a:lnTo>
                  <a:lnTo>
                    <a:pt x="67606" y="192929"/>
                  </a:lnTo>
                  <a:lnTo>
                    <a:pt x="123139" y="203888"/>
                  </a:lnTo>
                  <a:lnTo>
                    <a:pt x="162486" y="217124"/>
                  </a:lnTo>
                  <a:lnTo>
                    <a:pt x="186749" y="227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854466" y="2474197"/>
              <a:ext cx="94758" cy="147399"/>
            </a:xfrm>
            <a:custGeom>
              <a:avLst/>
              <a:gdLst/>
              <a:ahLst/>
              <a:cxnLst/>
              <a:rect l="0" t="0" r="0" b="0"/>
              <a:pathLst>
                <a:path w="94758" h="147399">
                  <a:moveTo>
                    <a:pt x="94757" y="0"/>
                  </a:moveTo>
                  <a:lnTo>
                    <a:pt x="58840" y="62280"/>
                  </a:lnTo>
                  <a:lnTo>
                    <a:pt x="24459" y="124607"/>
                  </a:lnTo>
                  <a:lnTo>
                    <a:pt x="13600" y="13726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33409" y="2505782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136871"/>
                  </a:moveTo>
                  <a:lnTo>
                    <a:pt x="106238" y="112824"/>
                  </a:lnTo>
                  <a:lnTo>
                    <a:pt x="55915" y="561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91337" y="2341282"/>
              <a:ext cx="219211" cy="435409"/>
            </a:xfrm>
            <a:custGeom>
              <a:avLst/>
              <a:gdLst/>
              <a:ahLst/>
              <a:cxnLst/>
              <a:rect l="0" t="0" r="0" b="0"/>
              <a:pathLst>
                <a:path w="219211" h="435409">
                  <a:moveTo>
                    <a:pt x="0" y="69744"/>
                  </a:moveTo>
                  <a:lnTo>
                    <a:pt x="9574" y="45697"/>
                  </a:lnTo>
                  <a:lnTo>
                    <a:pt x="27533" y="24274"/>
                  </a:lnTo>
                  <a:lnTo>
                    <a:pt x="44992" y="10151"/>
                  </a:lnTo>
                  <a:lnTo>
                    <a:pt x="67569" y="2314"/>
                  </a:lnTo>
                  <a:lnTo>
                    <a:pt x="92032" y="0"/>
                  </a:lnTo>
                  <a:lnTo>
                    <a:pt x="114603" y="2872"/>
                  </a:lnTo>
                  <a:lnTo>
                    <a:pt x="123195" y="7615"/>
                  </a:lnTo>
                  <a:lnTo>
                    <a:pt x="135861" y="22244"/>
                  </a:lnTo>
                  <a:lnTo>
                    <a:pt x="149570" y="50210"/>
                  </a:lnTo>
                  <a:lnTo>
                    <a:pt x="151093" y="70421"/>
                  </a:lnTo>
                  <a:lnTo>
                    <a:pt x="146701" y="91102"/>
                  </a:lnTo>
                  <a:lnTo>
                    <a:pt x="131075" y="121305"/>
                  </a:lnTo>
                  <a:lnTo>
                    <a:pt x="118307" y="137893"/>
                  </a:lnTo>
                  <a:lnTo>
                    <a:pt x="89659" y="156861"/>
                  </a:lnTo>
                  <a:lnTo>
                    <a:pt x="91358" y="157068"/>
                  </a:lnTo>
                  <a:lnTo>
                    <a:pt x="96001" y="156036"/>
                  </a:lnTo>
                  <a:lnTo>
                    <a:pt x="119302" y="160172"/>
                  </a:lnTo>
                  <a:lnTo>
                    <a:pt x="135302" y="171935"/>
                  </a:lnTo>
                  <a:lnTo>
                    <a:pt x="187180" y="231443"/>
                  </a:lnTo>
                  <a:lnTo>
                    <a:pt x="211539" y="278979"/>
                  </a:lnTo>
                  <a:lnTo>
                    <a:pt x="219210" y="330569"/>
                  </a:lnTo>
                  <a:lnTo>
                    <a:pt x="218199" y="370723"/>
                  </a:lnTo>
                  <a:lnTo>
                    <a:pt x="209671" y="394195"/>
                  </a:lnTo>
                  <a:lnTo>
                    <a:pt x="201782" y="403028"/>
                  </a:lnTo>
                  <a:lnTo>
                    <a:pt x="158618" y="425609"/>
                  </a:lnTo>
                  <a:lnTo>
                    <a:pt x="136008" y="432627"/>
                  </a:lnTo>
                  <a:lnTo>
                    <a:pt x="98140" y="435408"/>
                  </a:lnTo>
                  <a:lnTo>
                    <a:pt x="66513" y="429343"/>
                  </a:lnTo>
                  <a:lnTo>
                    <a:pt x="42113" y="4171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75606" y="2516310"/>
              <a:ext cx="94757" cy="126344"/>
            </a:xfrm>
            <a:custGeom>
              <a:avLst/>
              <a:gdLst/>
              <a:ahLst/>
              <a:cxnLst/>
              <a:rect l="0" t="0" r="0" b="0"/>
              <a:pathLst>
                <a:path w="94757" h="126344">
                  <a:moveTo>
                    <a:pt x="94756" y="0"/>
                  </a:moveTo>
                  <a:lnTo>
                    <a:pt x="70710" y="17981"/>
                  </a:lnTo>
                  <a:lnTo>
                    <a:pt x="29291" y="74354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12435" y="2474197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168456"/>
                  </a:moveTo>
                  <a:lnTo>
                    <a:pt x="135399" y="122674"/>
                  </a:lnTo>
                  <a:lnTo>
                    <a:pt x="76799" y="73216"/>
                  </a:lnTo>
                  <a:lnTo>
                    <a:pt x="14754" y="14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49330" y="2389969"/>
              <a:ext cx="356511" cy="427158"/>
            </a:xfrm>
            <a:custGeom>
              <a:avLst/>
              <a:gdLst/>
              <a:ahLst/>
              <a:cxnLst/>
              <a:rect l="0" t="0" r="0" b="0"/>
              <a:pathLst>
                <a:path w="356511" h="427158">
                  <a:moveTo>
                    <a:pt x="236888" y="0"/>
                  </a:moveTo>
                  <a:lnTo>
                    <a:pt x="218906" y="15641"/>
                  </a:lnTo>
                  <a:lnTo>
                    <a:pt x="201990" y="23719"/>
                  </a:lnTo>
                  <a:lnTo>
                    <a:pt x="146893" y="30031"/>
                  </a:lnTo>
                  <a:lnTo>
                    <a:pt x="92856" y="28158"/>
                  </a:lnTo>
                  <a:lnTo>
                    <a:pt x="42451" y="22459"/>
                  </a:lnTo>
                  <a:lnTo>
                    <a:pt x="21400" y="27919"/>
                  </a:lnTo>
                  <a:lnTo>
                    <a:pt x="12511" y="32650"/>
                  </a:lnTo>
                  <a:lnTo>
                    <a:pt x="6584" y="40484"/>
                  </a:lnTo>
                  <a:lnTo>
                    <a:pt x="0" y="61667"/>
                  </a:lnTo>
                  <a:lnTo>
                    <a:pt x="1883" y="94310"/>
                  </a:lnTo>
                  <a:lnTo>
                    <a:pt x="15438" y="126209"/>
                  </a:lnTo>
                  <a:lnTo>
                    <a:pt x="34272" y="152299"/>
                  </a:lnTo>
                  <a:lnTo>
                    <a:pt x="42149" y="156514"/>
                  </a:lnTo>
                  <a:lnTo>
                    <a:pt x="60260" y="158079"/>
                  </a:lnTo>
                  <a:lnTo>
                    <a:pt x="113976" y="149614"/>
                  </a:lnTo>
                  <a:lnTo>
                    <a:pt x="172964" y="153425"/>
                  </a:lnTo>
                  <a:lnTo>
                    <a:pt x="197168" y="162165"/>
                  </a:lnTo>
                  <a:lnTo>
                    <a:pt x="248539" y="186840"/>
                  </a:lnTo>
                  <a:lnTo>
                    <a:pt x="286743" y="212897"/>
                  </a:lnTo>
                  <a:lnTo>
                    <a:pt x="328754" y="260379"/>
                  </a:lnTo>
                  <a:lnTo>
                    <a:pt x="350743" y="307886"/>
                  </a:lnTo>
                  <a:lnTo>
                    <a:pt x="356510" y="334540"/>
                  </a:lnTo>
                  <a:lnTo>
                    <a:pt x="355174" y="361984"/>
                  </a:lnTo>
                  <a:lnTo>
                    <a:pt x="344441" y="383540"/>
                  </a:lnTo>
                  <a:lnTo>
                    <a:pt x="326804" y="400919"/>
                  </a:lnTo>
                  <a:lnTo>
                    <a:pt x="303366" y="416442"/>
                  </a:lnTo>
                  <a:lnTo>
                    <a:pt x="263864" y="427157"/>
                  </a:lnTo>
                  <a:lnTo>
                    <a:pt x="213490" y="422371"/>
                  </a:lnTo>
                  <a:lnTo>
                    <a:pt x="155187" y="413281"/>
                  </a:lnTo>
                  <a:lnTo>
                    <a:pt x="131603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8697093" y="2832165"/>
            <a:ext cx="774874" cy="647821"/>
            <a:chOff x="8697093" y="2832165"/>
            <a:chExt cx="774874" cy="647821"/>
          </a:xfrm>
        </p:grpSpPr>
        <p:sp>
          <p:nvSpPr>
            <p:cNvPr id="135" name="Freeform 134"/>
            <p:cNvSpPr/>
            <p:nvPr/>
          </p:nvSpPr>
          <p:spPr>
            <a:xfrm>
              <a:off x="8896580" y="2958507"/>
              <a:ext cx="150744" cy="400464"/>
            </a:xfrm>
            <a:custGeom>
              <a:avLst/>
              <a:gdLst/>
              <a:ahLst/>
              <a:cxnLst/>
              <a:rect l="0" t="0" r="0" b="0"/>
              <a:pathLst>
                <a:path w="150744" h="400464">
                  <a:moveTo>
                    <a:pt x="115814" y="0"/>
                  </a:moveTo>
                  <a:lnTo>
                    <a:pt x="100173" y="17981"/>
                  </a:lnTo>
                  <a:lnTo>
                    <a:pt x="68971" y="74354"/>
                  </a:lnTo>
                  <a:lnTo>
                    <a:pt x="44992" y="119063"/>
                  </a:lnTo>
                  <a:lnTo>
                    <a:pt x="28645" y="172608"/>
                  </a:lnTo>
                  <a:lnTo>
                    <a:pt x="5390" y="233907"/>
                  </a:lnTo>
                  <a:lnTo>
                    <a:pt x="1065" y="293819"/>
                  </a:lnTo>
                  <a:lnTo>
                    <a:pt x="2551" y="351234"/>
                  </a:lnTo>
                  <a:lnTo>
                    <a:pt x="11273" y="370963"/>
                  </a:lnTo>
                  <a:lnTo>
                    <a:pt x="34925" y="395225"/>
                  </a:lnTo>
                  <a:lnTo>
                    <a:pt x="44341" y="399184"/>
                  </a:lnTo>
                  <a:lnTo>
                    <a:pt x="64161" y="400463"/>
                  </a:lnTo>
                  <a:lnTo>
                    <a:pt x="81548" y="394013"/>
                  </a:lnTo>
                  <a:lnTo>
                    <a:pt x="97075" y="382178"/>
                  </a:lnTo>
                  <a:lnTo>
                    <a:pt x="139106" y="332972"/>
                  </a:lnTo>
                  <a:lnTo>
                    <a:pt x="148782" y="314104"/>
                  </a:lnTo>
                  <a:lnTo>
                    <a:pt x="150743" y="294020"/>
                  </a:lnTo>
                  <a:lnTo>
                    <a:pt x="146546" y="273395"/>
                  </a:lnTo>
                  <a:lnTo>
                    <a:pt x="136881" y="252531"/>
                  </a:lnTo>
                  <a:lnTo>
                    <a:pt x="121668" y="237798"/>
                  </a:lnTo>
                  <a:lnTo>
                    <a:pt x="102038" y="228521"/>
                  </a:lnTo>
                  <a:lnTo>
                    <a:pt x="77716" y="224397"/>
                  </a:lnTo>
                  <a:lnTo>
                    <a:pt x="57547" y="228804"/>
                  </a:lnTo>
                  <a:lnTo>
                    <a:pt x="25535" y="25069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061503" y="3063244"/>
              <a:ext cx="290496" cy="261009"/>
            </a:xfrm>
            <a:custGeom>
              <a:avLst/>
              <a:gdLst/>
              <a:ahLst/>
              <a:cxnLst/>
              <a:rect l="0" t="0" r="0" b="0"/>
              <a:pathLst>
                <a:path w="290496" h="261009">
                  <a:moveTo>
                    <a:pt x="150932" y="21605"/>
                  </a:moveTo>
                  <a:lnTo>
                    <a:pt x="139753" y="4838"/>
                  </a:lnTo>
                  <a:lnTo>
                    <a:pt x="131781" y="1068"/>
                  </a:lnTo>
                  <a:lnTo>
                    <a:pt x="110445" y="0"/>
                  </a:lnTo>
                  <a:lnTo>
                    <a:pt x="77715" y="11564"/>
                  </a:lnTo>
                  <a:lnTo>
                    <a:pt x="51379" y="29809"/>
                  </a:lnTo>
                  <a:lnTo>
                    <a:pt x="16303" y="85496"/>
                  </a:lnTo>
                  <a:lnTo>
                    <a:pt x="1727" y="122164"/>
                  </a:lnTo>
                  <a:lnTo>
                    <a:pt x="0" y="145847"/>
                  </a:lnTo>
                  <a:lnTo>
                    <a:pt x="8424" y="189646"/>
                  </a:lnTo>
                  <a:lnTo>
                    <a:pt x="23570" y="215935"/>
                  </a:lnTo>
                  <a:lnTo>
                    <a:pt x="42876" y="238542"/>
                  </a:lnTo>
                  <a:lnTo>
                    <a:pt x="74592" y="254469"/>
                  </a:lnTo>
                  <a:lnTo>
                    <a:pt x="119214" y="261008"/>
                  </a:lnTo>
                  <a:lnTo>
                    <a:pt x="177119" y="254811"/>
                  </a:lnTo>
                  <a:lnTo>
                    <a:pt x="223565" y="239203"/>
                  </a:lnTo>
                  <a:lnTo>
                    <a:pt x="260945" y="213936"/>
                  </a:lnTo>
                  <a:lnTo>
                    <a:pt x="278025" y="187777"/>
                  </a:lnTo>
                  <a:lnTo>
                    <a:pt x="290495" y="152210"/>
                  </a:lnTo>
                  <a:lnTo>
                    <a:pt x="290420" y="112036"/>
                  </a:lnTo>
                  <a:lnTo>
                    <a:pt x="277400" y="76086"/>
                  </a:lnTo>
                  <a:lnTo>
                    <a:pt x="229308" y="25893"/>
                  </a:lnTo>
                  <a:lnTo>
                    <a:pt x="201840" y="9878"/>
                  </a:lnTo>
                  <a:lnTo>
                    <a:pt x="161461" y="5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97093" y="2832165"/>
              <a:ext cx="774874" cy="647821"/>
            </a:xfrm>
            <a:custGeom>
              <a:avLst/>
              <a:gdLst/>
              <a:ahLst/>
              <a:cxnLst/>
              <a:rect l="0" t="0" r="0" b="0"/>
              <a:pathLst>
                <a:path w="774874" h="647821">
                  <a:moveTo>
                    <a:pt x="599570" y="84228"/>
                  </a:moveTo>
                  <a:lnTo>
                    <a:pt x="572014" y="68587"/>
                  </a:lnTo>
                  <a:lnTo>
                    <a:pt x="512671" y="49900"/>
                  </a:lnTo>
                  <a:lnTo>
                    <a:pt x="458789" y="37012"/>
                  </a:lnTo>
                  <a:lnTo>
                    <a:pt x="398370" y="33194"/>
                  </a:lnTo>
                  <a:lnTo>
                    <a:pt x="339133" y="35182"/>
                  </a:lnTo>
                  <a:lnTo>
                    <a:pt x="277894" y="46334"/>
                  </a:lnTo>
                  <a:lnTo>
                    <a:pt x="218701" y="60972"/>
                  </a:lnTo>
                  <a:lnTo>
                    <a:pt x="158227" y="91454"/>
                  </a:lnTo>
                  <a:lnTo>
                    <a:pt x="103727" y="132518"/>
                  </a:lnTo>
                  <a:lnTo>
                    <a:pt x="49877" y="194610"/>
                  </a:lnTo>
                  <a:lnTo>
                    <a:pt x="20759" y="251958"/>
                  </a:lnTo>
                  <a:lnTo>
                    <a:pt x="8918" y="281607"/>
                  </a:lnTo>
                  <a:lnTo>
                    <a:pt x="2252" y="330014"/>
                  </a:lnTo>
                  <a:lnTo>
                    <a:pt x="0" y="388885"/>
                  </a:lnTo>
                  <a:lnTo>
                    <a:pt x="2031" y="417333"/>
                  </a:lnTo>
                  <a:lnTo>
                    <a:pt x="16330" y="457317"/>
                  </a:lnTo>
                  <a:lnTo>
                    <a:pt x="63083" y="515284"/>
                  </a:lnTo>
                  <a:lnTo>
                    <a:pt x="124440" y="571417"/>
                  </a:lnTo>
                  <a:lnTo>
                    <a:pt x="187263" y="605632"/>
                  </a:lnTo>
                  <a:lnTo>
                    <a:pt x="250520" y="630587"/>
                  </a:lnTo>
                  <a:lnTo>
                    <a:pt x="310694" y="645526"/>
                  </a:lnTo>
                  <a:lnTo>
                    <a:pt x="364953" y="645271"/>
                  </a:lnTo>
                  <a:lnTo>
                    <a:pt x="409467" y="647820"/>
                  </a:lnTo>
                  <a:lnTo>
                    <a:pt x="468822" y="637752"/>
                  </a:lnTo>
                  <a:lnTo>
                    <a:pt x="525261" y="622159"/>
                  </a:lnTo>
                  <a:lnTo>
                    <a:pt x="584068" y="593949"/>
                  </a:lnTo>
                  <a:lnTo>
                    <a:pt x="616034" y="577238"/>
                  </a:lnTo>
                  <a:lnTo>
                    <a:pt x="678556" y="529828"/>
                  </a:lnTo>
                  <a:lnTo>
                    <a:pt x="723488" y="475039"/>
                  </a:lnTo>
                  <a:lnTo>
                    <a:pt x="753452" y="418966"/>
                  </a:lnTo>
                  <a:lnTo>
                    <a:pt x="770077" y="372793"/>
                  </a:lnTo>
                  <a:lnTo>
                    <a:pt x="774873" y="322067"/>
                  </a:lnTo>
                  <a:lnTo>
                    <a:pt x="768235" y="269993"/>
                  </a:lnTo>
                  <a:lnTo>
                    <a:pt x="753140" y="219858"/>
                  </a:lnTo>
                  <a:lnTo>
                    <a:pt x="727692" y="159151"/>
                  </a:lnTo>
                  <a:lnTo>
                    <a:pt x="681567" y="103929"/>
                  </a:lnTo>
                  <a:lnTo>
                    <a:pt x="627742" y="63917"/>
                  </a:lnTo>
                  <a:lnTo>
                    <a:pt x="568740" y="35243"/>
                  </a:lnTo>
                  <a:lnTo>
                    <a:pt x="509165" y="15454"/>
                  </a:lnTo>
                  <a:lnTo>
                    <a:pt x="452337" y="3400"/>
                  </a:lnTo>
                  <a:lnTo>
                    <a:pt x="396051" y="672"/>
                  </a:lnTo>
                  <a:lnTo>
                    <a:pt x="34688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58549" y="178984"/>
            <a:ext cx="3642861" cy="894923"/>
            <a:chOff x="3158549" y="178984"/>
            <a:chExt cx="3642861" cy="894923"/>
          </a:xfrm>
        </p:grpSpPr>
        <p:sp>
          <p:nvSpPr>
            <p:cNvPr id="2" name="Freeform 1"/>
            <p:cNvSpPr/>
            <p:nvPr/>
          </p:nvSpPr>
          <p:spPr>
            <a:xfrm>
              <a:off x="3158549" y="178984"/>
              <a:ext cx="30120" cy="894923"/>
            </a:xfrm>
            <a:custGeom>
              <a:avLst/>
              <a:gdLst/>
              <a:ahLst/>
              <a:cxnLst/>
              <a:rect l="0" t="0" r="0" b="0"/>
              <a:pathLst>
                <a:path w="30120" h="894923">
                  <a:moveTo>
                    <a:pt x="10528" y="0"/>
                  </a:moveTo>
                  <a:lnTo>
                    <a:pt x="10528" y="52050"/>
                  </a:lnTo>
                  <a:lnTo>
                    <a:pt x="16118" y="111537"/>
                  </a:lnTo>
                  <a:lnTo>
                    <a:pt x="20081" y="172724"/>
                  </a:lnTo>
                  <a:lnTo>
                    <a:pt x="23984" y="231083"/>
                  </a:lnTo>
                  <a:lnTo>
                    <a:pt x="30084" y="287672"/>
                  </a:lnTo>
                  <a:lnTo>
                    <a:pt x="30119" y="345080"/>
                  </a:lnTo>
                  <a:lnTo>
                    <a:pt x="23193" y="408412"/>
                  </a:lnTo>
                  <a:lnTo>
                    <a:pt x="21690" y="455193"/>
                  </a:lnTo>
                  <a:lnTo>
                    <a:pt x="21245" y="506099"/>
                  </a:lnTo>
                  <a:lnTo>
                    <a:pt x="17993" y="558227"/>
                  </a:lnTo>
                  <a:lnTo>
                    <a:pt x="12740" y="610717"/>
                  </a:lnTo>
                  <a:lnTo>
                    <a:pt x="11184" y="660195"/>
                  </a:lnTo>
                  <a:lnTo>
                    <a:pt x="13842" y="707610"/>
                  </a:lnTo>
                  <a:lnTo>
                    <a:pt x="15800" y="755584"/>
                  </a:lnTo>
                  <a:lnTo>
                    <a:pt x="12090" y="805674"/>
                  </a:lnTo>
                  <a:lnTo>
                    <a:pt x="5248" y="868714"/>
                  </a:lnTo>
                  <a:lnTo>
                    <a:pt x="0" y="894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31944" y="196235"/>
              <a:ext cx="395145" cy="774821"/>
            </a:xfrm>
            <a:custGeom>
              <a:avLst/>
              <a:gdLst/>
              <a:ahLst/>
              <a:cxnLst/>
              <a:rect l="0" t="0" r="0" b="0"/>
              <a:pathLst>
                <a:path w="395145" h="774821">
                  <a:moveTo>
                    <a:pt x="5589" y="151205"/>
                  </a:moveTo>
                  <a:lnTo>
                    <a:pt x="0" y="134437"/>
                  </a:lnTo>
                  <a:lnTo>
                    <a:pt x="694" y="127158"/>
                  </a:lnTo>
                  <a:lnTo>
                    <a:pt x="24803" y="86023"/>
                  </a:lnTo>
                  <a:lnTo>
                    <a:pt x="70987" y="33751"/>
                  </a:lnTo>
                  <a:lnTo>
                    <a:pt x="101005" y="14498"/>
                  </a:lnTo>
                  <a:lnTo>
                    <a:pt x="132127" y="1385"/>
                  </a:lnTo>
                  <a:lnTo>
                    <a:pt x="153075" y="0"/>
                  </a:lnTo>
                  <a:lnTo>
                    <a:pt x="174084" y="4454"/>
                  </a:lnTo>
                  <a:lnTo>
                    <a:pt x="195119" y="14233"/>
                  </a:lnTo>
                  <a:lnTo>
                    <a:pt x="221103" y="38481"/>
                  </a:lnTo>
                  <a:lnTo>
                    <a:pt x="243621" y="79071"/>
                  </a:lnTo>
                  <a:lnTo>
                    <a:pt x="259521" y="139320"/>
                  </a:lnTo>
                  <a:lnTo>
                    <a:pt x="274204" y="200590"/>
                  </a:lnTo>
                  <a:lnTo>
                    <a:pt x="278318" y="256540"/>
                  </a:lnTo>
                  <a:lnTo>
                    <a:pt x="279130" y="312652"/>
                  </a:lnTo>
                  <a:lnTo>
                    <a:pt x="279291" y="368796"/>
                  </a:lnTo>
                  <a:lnTo>
                    <a:pt x="279322" y="428066"/>
                  </a:lnTo>
                  <a:lnTo>
                    <a:pt x="273740" y="490163"/>
                  </a:lnTo>
                  <a:lnTo>
                    <a:pt x="254136" y="547489"/>
                  </a:lnTo>
                  <a:lnTo>
                    <a:pt x="234666" y="603873"/>
                  </a:lnTo>
                  <a:lnTo>
                    <a:pt x="202955" y="665707"/>
                  </a:lnTo>
                  <a:lnTo>
                    <a:pt x="176047" y="719560"/>
                  </a:lnTo>
                  <a:lnTo>
                    <a:pt x="144873" y="751275"/>
                  </a:lnTo>
                  <a:lnTo>
                    <a:pt x="106000" y="771720"/>
                  </a:lnTo>
                  <a:lnTo>
                    <a:pt x="78682" y="774820"/>
                  </a:lnTo>
                  <a:lnTo>
                    <a:pt x="64846" y="774009"/>
                  </a:lnTo>
                  <a:lnTo>
                    <a:pt x="40115" y="763749"/>
                  </a:lnTo>
                  <a:lnTo>
                    <a:pt x="28606" y="756099"/>
                  </a:lnTo>
                  <a:lnTo>
                    <a:pt x="12699" y="735122"/>
                  </a:lnTo>
                  <a:lnTo>
                    <a:pt x="6820" y="722977"/>
                  </a:lnTo>
                  <a:lnTo>
                    <a:pt x="3407" y="697004"/>
                  </a:lnTo>
                  <a:lnTo>
                    <a:pt x="10747" y="647792"/>
                  </a:lnTo>
                  <a:lnTo>
                    <a:pt x="33038" y="597040"/>
                  </a:lnTo>
                  <a:lnTo>
                    <a:pt x="70023" y="555126"/>
                  </a:lnTo>
                  <a:lnTo>
                    <a:pt x="91548" y="540126"/>
                  </a:lnTo>
                  <a:lnTo>
                    <a:pt x="129974" y="526274"/>
                  </a:lnTo>
                  <a:lnTo>
                    <a:pt x="157188" y="522623"/>
                  </a:lnTo>
                  <a:lnTo>
                    <a:pt x="198816" y="531746"/>
                  </a:lnTo>
                  <a:lnTo>
                    <a:pt x="252465" y="555790"/>
                  </a:lnTo>
                  <a:lnTo>
                    <a:pt x="311484" y="589763"/>
                  </a:lnTo>
                  <a:lnTo>
                    <a:pt x="373196" y="632594"/>
                  </a:lnTo>
                  <a:lnTo>
                    <a:pt x="395144" y="646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38748" y="536536"/>
              <a:ext cx="356962" cy="380914"/>
            </a:xfrm>
            <a:custGeom>
              <a:avLst/>
              <a:gdLst/>
              <a:ahLst/>
              <a:cxnLst/>
              <a:rect l="0" t="0" r="0" b="0"/>
              <a:pathLst>
                <a:path w="356962" h="380914">
                  <a:moveTo>
                    <a:pt x="230619" y="242572"/>
                  </a:moveTo>
                  <a:lnTo>
                    <a:pt x="236209" y="183956"/>
                  </a:lnTo>
                  <a:lnTo>
                    <a:pt x="231767" y="129781"/>
                  </a:lnTo>
                  <a:lnTo>
                    <a:pt x="216505" y="74020"/>
                  </a:lnTo>
                  <a:lnTo>
                    <a:pt x="197971" y="38213"/>
                  </a:lnTo>
                  <a:lnTo>
                    <a:pt x="174543" y="12786"/>
                  </a:lnTo>
                  <a:lnTo>
                    <a:pt x="165159" y="5153"/>
                  </a:lnTo>
                  <a:lnTo>
                    <a:pt x="155394" y="1235"/>
                  </a:lnTo>
                  <a:lnTo>
                    <a:pt x="135185" y="0"/>
                  </a:lnTo>
                  <a:lnTo>
                    <a:pt x="104076" y="5883"/>
                  </a:lnTo>
                  <a:lnTo>
                    <a:pt x="86251" y="18054"/>
                  </a:lnTo>
                  <a:lnTo>
                    <a:pt x="48525" y="65694"/>
                  </a:lnTo>
                  <a:lnTo>
                    <a:pt x="23248" y="120459"/>
                  </a:lnTo>
                  <a:lnTo>
                    <a:pt x="10469" y="170126"/>
                  </a:lnTo>
                  <a:lnTo>
                    <a:pt x="2393" y="221887"/>
                  </a:lnTo>
                  <a:lnTo>
                    <a:pt x="0" y="274268"/>
                  </a:lnTo>
                  <a:lnTo>
                    <a:pt x="4781" y="333191"/>
                  </a:lnTo>
                  <a:lnTo>
                    <a:pt x="13653" y="353427"/>
                  </a:lnTo>
                  <a:lnTo>
                    <a:pt x="19295" y="362099"/>
                  </a:lnTo>
                  <a:lnTo>
                    <a:pt x="34922" y="374854"/>
                  </a:lnTo>
                  <a:lnTo>
                    <a:pt x="44003" y="379893"/>
                  </a:lnTo>
                  <a:lnTo>
                    <a:pt x="53566" y="380913"/>
                  </a:lnTo>
                  <a:lnTo>
                    <a:pt x="73550" y="375807"/>
                  </a:lnTo>
                  <a:lnTo>
                    <a:pt x="104532" y="359778"/>
                  </a:lnTo>
                  <a:lnTo>
                    <a:pt x="130349" y="334622"/>
                  </a:lnTo>
                  <a:lnTo>
                    <a:pt x="158851" y="272877"/>
                  </a:lnTo>
                  <a:lnTo>
                    <a:pt x="183864" y="212205"/>
                  </a:lnTo>
                  <a:lnTo>
                    <a:pt x="191512" y="190471"/>
                  </a:lnTo>
                  <a:lnTo>
                    <a:pt x="194019" y="187951"/>
                  </a:lnTo>
                  <a:lnTo>
                    <a:pt x="195691" y="190950"/>
                  </a:lnTo>
                  <a:lnTo>
                    <a:pt x="213493" y="253777"/>
                  </a:lnTo>
                  <a:lnTo>
                    <a:pt x="248820" y="316331"/>
                  </a:lnTo>
                  <a:lnTo>
                    <a:pt x="277542" y="356058"/>
                  </a:lnTo>
                  <a:lnTo>
                    <a:pt x="295928" y="368270"/>
                  </a:lnTo>
                  <a:lnTo>
                    <a:pt x="356961" y="379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96140" y="594080"/>
              <a:ext cx="258924" cy="311371"/>
            </a:xfrm>
            <a:custGeom>
              <a:avLst/>
              <a:gdLst/>
              <a:ahLst/>
              <a:cxnLst/>
              <a:rect l="0" t="0" r="0" b="0"/>
              <a:pathLst>
                <a:path w="258924" h="311371">
                  <a:moveTo>
                    <a:pt x="10098" y="111329"/>
                  </a:moveTo>
                  <a:lnTo>
                    <a:pt x="2863" y="138885"/>
                  </a:lnTo>
                  <a:lnTo>
                    <a:pt x="3339" y="198227"/>
                  </a:lnTo>
                  <a:lnTo>
                    <a:pt x="8763" y="260685"/>
                  </a:lnTo>
                  <a:lnTo>
                    <a:pt x="9835" y="308724"/>
                  </a:lnTo>
                  <a:lnTo>
                    <a:pt x="6926" y="279739"/>
                  </a:lnTo>
                  <a:lnTo>
                    <a:pt x="1022" y="218035"/>
                  </a:lnTo>
                  <a:lnTo>
                    <a:pt x="0" y="166862"/>
                  </a:lnTo>
                  <a:lnTo>
                    <a:pt x="9230" y="105574"/>
                  </a:lnTo>
                  <a:lnTo>
                    <a:pt x="32370" y="51527"/>
                  </a:lnTo>
                  <a:lnTo>
                    <a:pt x="59471" y="12299"/>
                  </a:lnTo>
                  <a:lnTo>
                    <a:pt x="79615" y="2975"/>
                  </a:lnTo>
                  <a:lnTo>
                    <a:pt x="102996" y="0"/>
                  </a:lnTo>
                  <a:lnTo>
                    <a:pt x="125085" y="2578"/>
                  </a:lnTo>
                  <a:lnTo>
                    <a:pt x="146601" y="13862"/>
                  </a:lnTo>
                  <a:lnTo>
                    <a:pt x="175325" y="39946"/>
                  </a:lnTo>
                  <a:lnTo>
                    <a:pt x="217265" y="92670"/>
                  </a:lnTo>
                  <a:lnTo>
                    <a:pt x="245003" y="152806"/>
                  </a:lnTo>
                  <a:lnTo>
                    <a:pt x="258923" y="214755"/>
                  </a:lnTo>
                  <a:lnTo>
                    <a:pt x="258519" y="258177"/>
                  </a:lnTo>
                  <a:lnTo>
                    <a:pt x="252254" y="31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23794" y="300983"/>
              <a:ext cx="240455" cy="657093"/>
            </a:xfrm>
            <a:custGeom>
              <a:avLst/>
              <a:gdLst/>
              <a:ahLst/>
              <a:cxnLst/>
              <a:rect l="0" t="0" r="0" b="0"/>
              <a:pathLst>
                <a:path w="240455" h="657093">
                  <a:moveTo>
                    <a:pt x="156227" y="509711"/>
                  </a:moveTo>
                  <a:lnTo>
                    <a:pt x="163462" y="482155"/>
                  </a:lnTo>
                  <a:lnTo>
                    <a:pt x="162985" y="425932"/>
                  </a:lnTo>
                  <a:lnTo>
                    <a:pt x="151972" y="375009"/>
                  </a:lnTo>
                  <a:lnTo>
                    <a:pt x="146371" y="366097"/>
                  </a:lnTo>
                  <a:lnTo>
                    <a:pt x="130789" y="353076"/>
                  </a:lnTo>
                  <a:lnTo>
                    <a:pt x="121721" y="350305"/>
                  </a:lnTo>
                  <a:lnTo>
                    <a:pt x="102286" y="350347"/>
                  </a:lnTo>
                  <a:lnTo>
                    <a:pt x="85070" y="360503"/>
                  </a:lnTo>
                  <a:lnTo>
                    <a:pt x="40636" y="415720"/>
                  </a:lnTo>
                  <a:lnTo>
                    <a:pt x="22541" y="449886"/>
                  </a:lnTo>
                  <a:lnTo>
                    <a:pt x="12891" y="489645"/>
                  </a:lnTo>
                  <a:lnTo>
                    <a:pt x="4041" y="545002"/>
                  </a:lnTo>
                  <a:lnTo>
                    <a:pt x="0" y="586978"/>
                  </a:lnTo>
                  <a:lnTo>
                    <a:pt x="5294" y="611902"/>
                  </a:lnTo>
                  <a:lnTo>
                    <a:pt x="21429" y="642545"/>
                  </a:lnTo>
                  <a:lnTo>
                    <a:pt x="27757" y="650909"/>
                  </a:lnTo>
                  <a:lnTo>
                    <a:pt x="36655" y="655316"/>
                  </a:lnTo>
                  <a:lnTo>
                    <a:pt x="59020" y="657092"/>
                  </a:lnTo>
                  <a:lnTo>
                    <a:pt x="92329" y="645926"/>
                  </a:lnTo>
                  <a:lnTo>
                    <a:pt x="124426" y="622211"/>
                  </a:lnTo>
                  <a:lnTo>
                    <a:pt x="150573" y="587368"/>
                  </a:lnTo>
                  <a:lnTo>
                    <a:pt x="179200" y="527607"/>
                  </a:lnTo>
                  <a:lnTo>
                    <a:pt x="201178" y="468567"/>
                  </a:lnTo>
                  <a:lnTo>
                    <a:pt x="219309" y="411963"/>
                  </a:lnTo>
                  <a:lnTo>
                    <a:pt x="229900" y="362595"/>
                  </a:lnTo>
                  <a:lnTo>
                    <a:pt x="237327" y="305464"/>
                  </a:lnTo>
                  <a:lnTo>
                    <a:pt x="239528" y="249542"/>
                  </a:lnTo>
                  <a:lnTo>
                    <a:pt x="237060" y="193588"/>
                  </a:lnTo>
                  <a:lnTo>
                    <a:pt x="231335" y="137651"/>
                  </a:lnTo>
                  <a:lnTo>
                    <a:pt x="221799" y="74306"/>
                  </a:lnTo>
                  <a:lnTo>
                    <a:pt x="208650" y="18639"/>
                  </a:lnTo>
                  <a:lnTo>
                    <a:pt x="205213" y="6855"/>
                  </a:lnTo>
                  <a:lnTo>
                    <a:pt x="200583" y="1338"/>
                  </a:lnTo>
                  <a:lnTo>
                    <a:pt x="195156" y="0"/>
                  </a:lnTo>
                  <a:lnTo>
                    <a:pt x="189199" y="1448"/>
                  </a:lnTo>
                  <a:lnTo>
                    <a:pt x="184057" y="7092"/>
                  </a:lnTo>
                  <a:lnTo>
                    <a:pt x="175225" y="25842"/>
                  </a:lnTo>
                  <a:lnTo>
                    <a:pt x="169264" y="73884"/>
                  </a:lnTo>
                  <a:lnTo>
                    <a:pt x="173088" y="132572"/>
                  </a:lnTo>
                  <a:lnTo>
                    <a:pt x="176040" y="183237"/>
                  </a:lnTo>
                  <a:lnTo>
                    <a:pt x="184273" y="235042"/>
                  </a:lnTo>
                  <a:lnTo>
                    <a:pt x="192935" y="297401"/>
                  </a:lnTo>
                  <a:lnTo>
                    <a:pt x="202328" y="346979"/>
                  </a:lnTo>
                  <a:lnTo>
                    <a:pt x="208747" y="408633"/>
                  </a:lnTo>
                  <a:lnTo>
                    <a:pt x="220067" y="465178"/>
                  </a:lnTo>
                  <a:lnTo>
                    <a:pt x="230124" y="522642"/>
                  </a:lnTo>
                  <a:lnTo>
                    <a:pt x="237394" y="571644"/>
                  </a:lnTo>
                  <a:lnTo>
                    <a:pt x="240454" y="604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16675" y="214872"/>
              <a:ext cx="521481" cy="767156"/>
            </a:xfrm>
            <a:custGeom>
              <a:avLst/>
              <a:gdLst/>
              <a:ahLst/>
              <a:cxnLst/>
              <a:rect l="0" t="0" r="0" b="0"/>
              <a:pathLst>
                <a:path w="521481" h="767156">
                  <a:moveTo>
                    <a:pt x="131926" y="69397"/>
                  </a:moveTo>
                  <a:lnTo>
                    <a:pt x="97179" y="131677"/>
                  </a:lnTo>
                  <a:lnTo>
                    <a:pt x="70693" y="194004"/>
                  </a:lnTo>
                  <a:lnTo>
                    <a:pt x="56331" y="226810"/>
                  </a:lnTo>
                  <a:lnTo>
                    <a:pt x="53453" y="228152"/>
                  </a:lnTo>
                  <a:lnTo>
                    <a:pt x="51535" y="223196"/>
                  </a:lnTo>
                  <a:lnTo>
                    <a:pt x="50256" y="214044"/>
                  </a:lnTo>
                  <a:lnTo>
                    <a:pt x="67820" y="152338"/>
                  </a:lnTo>
                  <a:lnTo>
                    <a:pt x="88197" y="97219"/>
                  </a:lnTo>
                  <a:lnTo>
                    <a:pt x="115922" y="56912"/>
                  </a:lnTo>
                  <a:lnTo>
                    <a:pt x="158587" y="11557"/>
                  </a:lnTo>
                  <a:lnTo>
                    <a:pt x="179650" y="2746"/>
                  </a:lnTo>
                  <a:lnTo>
                    <a:pt x="203440" y="0"/>
                  </a:lnTo>
                  <a:lnTo>
                    <a:pt x="225711" y="2679"/>
                  </a:lnTo>
                  <a:lnTo>
                    <a:pt x="244188" y="10889"/>
                  </a:lnTo>
                  <a:lnTo>
                    <a:pt x="275114" y="35223"/>
                  </a:lnTo>
                  <a:lnTo>
                    <a:pt x="309819" y="78201"/>
                  </a:lnTo>
                  <a:lnTo>
                    <a:pt x="334409" y="137930"/>
                  </a:lnTo>
                  <a:lnTo>
                    <a:pt x="352884" y="198178"/>
                  </a:lnTo>
                  <a:lnTo>
                    <a:pt x="367034" y="252373"/>
                  </a:lnTo>
                  <a:lnTo>
                    <a:pt x="372689" y="308138"/>
                  </a:lnTo>
                  <a:lnTo>
                    <a:pt x="373806" y="364214"/>
                  </a:lnTo>
                  <a:lnTo>
                    <a:pt x="370880" y="415673"/>
                  </a:lnTo>
                  <a:lnTo>
                    <a:pt x="365724" y="473424"/>
                  </a:lnTo>
                  <a:lnTo>
                    <a:pt x="362178" y="505158"/>
                  </a:lnTo>
                  <a:lnTo>
                    <a:pt x="343957" y="560539"/>
                  </a:lnTo>
                  <a:lnTo>
                    <a:pt x="317905" y="616392"/>
                  </a:lnTo>
                  <a:lnTo>
                    <a:pt x="291742" y="669457"/>
                  </a:lnTo>
                  <a:lnTo>
                    <a:pt x="234582" y="725259"/>
                  </a:lnTo>
                  <a:lnTo>
                    <a:pt x="210565" y="745438"/>
                  </a:lnTo>
                  <a:lnTo>
                    <a:pt x="153864" y="767155"/>
                  </a:lnTo>
                  <a:lnTo>
                    <a:pt x="116069" y="766950"/>
                  </a:lnTo>
                  <a:lnTo>
                    <a:pt x="75235" y="748302"/>
                  </a:lnTo>
                  <a:lnTo>
                    <a:pt x="39089" y="720550"/>
                  </a:lnTo>
                  <a:lnTo>
                    <a:pt x="11742" y="684511"/>
                  </a:lnTo>
                  <a:lnTo>
                    <a:pt x="0" y="644197"/>
                  </a:lnTo>
                  <a:lnTo>
                    <a:pt x="3492" y="619662"/>
                  </a:lnTo>
                  <a:lnTo>
                    <a:pt x="18612" y="589237"/>
                  </a:lnTo>
                  <a:lnTo>
                    <a:pt x="41029" y="565405"/>
                  </a:lnTo>
                  <a:lnTo>
                    <a:pt x="62282" y="551888"/>
                  </a:lnTo>
                  <a:lnTo>
                    <a:pt x="107131" y="538871"/>
                  </a:lnTo>
                  <a:lnTo>
                    <a:pt x="157464" y="534494"/>
                  </a:lnTo>
                  <a:lnTo>
                    <a:pt x="220635" y="536134"/>
                  </a:lnTo>
                  <a:lnTo>
                    <a:pt x="278528" y="550657"/>
                  </a:lnTo>
                  <a:lnTo>
                    <a:pt x="331862" y="567806"/>
                  </a:lnTo>
                  <a:lnTo>
                    <a:pt x="395129" y="588808"/>
                  </a:lnTo>
                  <a:lnTo>
                    <a:pt x="456113" y="606351"/>
                  </a:lnTo>
                  <a:lnTo>
                    <a:pt x="511929" y="624288"/>
                  </a:lnTo>
                  <a:lnTo>
                    <a:pt x="521480" y="627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59313" y="305326"/>
              <a:ext cx="42097" cy="726467"/>
            </a:xfrm>
            <a:custGeom>
              <a:avLst/>
              <a:gdLst/>
              <a:ahLst/>
              <a:cxnLst/>
              <a:rect l="0" t="0" r="0" b="0"/>
              <a:pathLst>
                <a:path w="42097" h="726467">
                  <a:moveTo>
                    <a:pt x="42096" y="0"/>
                  </a:moveTo>
                  <a:lnTo>
                    <a:pt x="22310" y="48931"/>
                  </a:lnTo>
                  <a:lnTo>
                    <a:pt x="14006" y="103015"/>
                  </a:lnTo>
                  <a:lnTo>
                    <a:pt x="11546" y="161544"/>
                  </a:lnTo>
                  <a:lnTo>
                    <a:pt x="10715" y="223243"/>
                  </a:lnTo>
                  <a:lnTo>
                    <a:pt x="10551" y="281660"/>
                  </a:lnTo>
                  <a:lnTo>
                    <a:pt x="10523" y="330030"/>
                  </a:lnTo>
                  <a:lnTo>
                    <a:pt x="7394" y="392008"/>
                  </a:lnTo>
                  <a:lnTo>
                    <a:pt x="1447" y="454640"/>
                  </a:lnTo>
                  <a:lnTo>
                    <a:pt x="272" y="512072"/>
                  </a:lnTo>
                  <a:lnTo>
                    <a:pt x="40" y="574716"/>
                  </a:lnTo>
                  <a:lnTo>
                    <a:pt x="0" y="630421"/>
                  </a:lnTo>
                  <a:lnTo>
                    <a:pt x="5575" y="690467"/>
                  </a:lnTo>
                  <a:lnTo>
                    <a:pt x="10510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86562" y="368497"/>
              <a:ext cx="393791" cy="340381"/>
            </a:xfrm>
            <a:custGeom>
              <a:avLst/>
              <a:gdLst/>
              <a:ahLst/>
              <a:cxnLst/>
              <a:rect l="0" t="0" r="0" b="0"/>
              <a:pathLst>
                <a:path w="393791" h="340381">
                  <a:moveTo>
                    <a:pt x="393790" y="231627"/>
                  </a:moveTo>
                  <a:lnTo>
                    <a:pt x="339646" y="243080"/>
                  </a:lnTo>
                  <a:lnTo>
                    <a:pt x="284699" y="261965"/>
                  </a:lnTo>
                  <a:lnTo>
                    <a:pt x="228786" y="280990"/>
                  </a:lnTo>
                  <a:lnTo>
                    <a:pt x="172681" y="302945"/>
                  </a:lnTo>
                  <a:lnTo>
                    <a:pt x="116537" y="318894"/>
                  </a:lnTo>
                  <a:lnTo>
                    <a:pt x="57802" y="336850"/>
                  </a:lnTo>
                  <a:lnTo>
                    <a:pt x="46966" y="340380"/>
                  </a:lnTo>
                  <a:lnTo>
                    <a:pt x="25566" y="338063"/>
                  </a:lnTo>
                  <a:lnTo>
                    <a:pt x="14947" y="334170"/>
                  </a:lnTo>
                  <a:lnTo>
                    <a:pt x="7867" y="325725"/>
                  </a:lnTo>
                  <a:lnTo>
                    <a:pt x="0" y="300744"/>
                  </a:lnTo>
                  <a:lnTo>
                    <a:pt x="3356" y="245453"/>
                  </a:lnTo>
                  <a:lnTo>
                    <a:pt x="15284" y="189471"/>
                  </a:lnTo>
                  <a:lnTo>
                    <a:pt x="33550" y="126553"/>
                  </a:lnTo>
                  <a:lnTo>
                    <a:pt x="57816" y="69928"/>
                  </a:lnTo>
                  <a:lnTo>
                    <a:pt x="75094" y="29298"/>
                  </a:lnTo>
                  <a:lnTo>
                    <a:pt x="884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192785" y="1947772"/>
            <a:ext cx="1083750" cy="1978713"/>
            <a:chOff x="2192785" y="1947772"/>
            <a:chExt cx="1083750" cy="1978713"/>
          </a:xfrm>
        </p:grpSpPr>
        <p:sp>
          <p:nvSpPr>
            <p:cNvPr id="11" name="Freeform 10"/>
            <p:cNvSpPr/>
            <p:nvPr/>
          </p:nvSpPr>
          <p:spPr>
            <a:xfrm>
              <a:off x="2526839" y="1947772"/>
              <a:ext cx="126343" cy="715938"/>
            </a:xfrm>
            <a:custGeom>
              <a:avLst/>
              <a:gdLst/>
              <a:ahLst/>
              <a:cxnLst/>
              <a:rect l="0" t="0" r="0" b="0"/>
              <a:pathLst>
                <a:path w="126343" h="715938">
                  <a:moveTo>
                    <a:pt x="126342" y="0"/>
                  </a:moveTo>
                  <a:lnTo>
                    <a:pt x="107214" y="63450"/>
                  </a:lnTo>
                  <a:lnTo>
                    <a:pt x="89739" y="110956"/>
                  </a:lnTo>
                  <a:lnTo>
                    <a:pt x="70913" y="162077"/>
                  </a:lnTo>
                  <a:lnTo>
                    <a:pt x="58576" y="215439"/>
                  </a:lnTo>
                  <a:lnTo>
                    <a:pt x="53231" y="271674"/>
                  </a:lnTo>
                  <a:lnTo>
                    <a:pt x="44758" y="316802"/>
                  </a:lnTo>
                  <a:lnTo>
                    <a:pt x="34838" y="375277"/>
                  </a:lnTo>
                  <a:lnTo>
                    <a:pt x="21006" y="435087"/>
                  </a:lnTo>
                  <a:lnTo>
                    <a:pt x="13633" y="485323"/>
                  </a:lnTo>
                  <a:lnTo>
                    <a:pt x="11448" y="537253"/>
                  </a:lnTo>
                  <a:lnTo>
                    <a:pt x="10801" y="586565"/>
                  </a:lnTo>
                  <a:lnTo>
                    <a:pt x="10609" y="633931"/>
                  </a:lnTo>
                  <a:lnTo>
                    <a:pt x="4955" y="691160"/>
                  </a:lnTo>
                  <a:lnTo>
                    <a:pt x="0" y="715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44734" y="2053057"/>
              <a:ext cx="319059" cy="642239"/>
            </a:xfrm>
            <a:custGeom>
              <a:avLst/>
              <a:gdLst/>
              <a:ahLst/>
              <a:cxnLst/>
              <a:rect l="0" t="0" r="0" b="0"/>
              <a:pathLst>
                <a:path w="319059" h="642239">
                  <a:moveTo>
                    <a:pt x="150602" y="0"/>
                  </a:moveTo>
                  <a:lnTo>
                    <a:pt x="201597" y="54114"/>
                  </a:lnTo>
                  <a:lnTo>
                    <a:pt x="246528" y="106648"/>
                  </a:lnTo>
                  <a:lnTo>
                    <a:pt x="281465" y="155770"/>
                  </a:lnTo>
                  <a:lnTo>
                    <a:pt x="305913" y="210793"/>
                  </a:lnTo>
                  <a:lnTo>
                    <a:pt x="315164" y="260809"/>
                  </a:lnTo>
                  <a:lnTo>
                    <a:pt x="317904" y="312673"/>
                  </a:lnTo>
                  <a:lnTo>
                    <a:pt x="313127" y="365085"/>
                  </a:lnTo>
                  <a:lnTo>
                    <a:pt x="299863" y="418386"/>
                  </a:lnTo>
                  <a:lnTo>
                    <a:pt x="263657" y="479008"/>
                  </a:lnTo>
                  <a:lnTo>
                    <a:pt x="222587" y="524207"/>
                  </a:lnTo>
                  <a:lnTo>
                    <a:pt x="184150" y="548124"/>
                  </a:lnTo>
                  <a:lnTo>
                    <a:pt x="129240" y="567279"/>
                  </a:lnTo>
                  <a:lnTo>
                    <a:pt x="101333" y="572658"/>
                  </a:lnTo>
                  <a:lnTo>
                    <a:pt x="73333" y="571149"/>
                  </a:lnTo>
                  <a:lnTo>
                    <a:pt x="51530" y="563460"/>
                  </a:lnTo>
                  <a:lnTo>
                    <a:pt x="18469" y="539459"/>
                  </a:lnTo>
                  <a:lnTo>
                    <a:pt x="2137" y="513519"/>
                  </a:lnTo>
                  <a:lnTo>
                    <a:pt x="0" y="493783"/>
                  </a:lnTo>
                  <a:lnTo>
                    <a:pt x="4119" y="474482"/>
                  </a:lnTo>
                  <a:lnTo>
                    <a:pt x="13749" y="458106"/>
                  </a:lnTo>
                  <a:lnTo>
                    <a:pt x="28947" y="446148"/>
                  </a:lnTo>
                  <a:lnTo>
                    <a:pt x="48570" y="438103"/>
                  </a:lnTo>
                  <a:lnTo>
                    <a:pt x="85926" y="434745"/>
                  </a:lnTo>
                  <a:lnTo>
                    <a:pt x="148787" y="446573"/>
                  </a:lnTo>
                  <a:lnTo>
                    <a:pt x="191188" y="468321"/>
                  </a:lnTo>
                  <a:lnTo>
                    <a:pt x="237898" y="510184"/>
                  </a:lnTo>
                  <a:lnTo>
                    <a:pt x="279245" y="568961"/>
                  </a:lnTo>
                  <a:lnTo>
                    <a:pt x="304606" y="628237"/>
                  </a:lnTo>
                  <a:lnTo>
                    <a:pt x="319058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1554" y="2789829"/>
              <a:ext cx="736996" cy="589819"/>
            </a:xfrm>
            <a:custGeom>
              <a:avLst/>
              <a:gdLst/>
              <a:ahLst/>
              <a:cxnLst/>
              <a:rect l="0" t="0" r="0" b="0"/>
              <a:pathLst>
                <a:path w="736996" h="589819">
                  <a:moveTo>
                    <a:pt x="0" y="484533"/>
                  </a:moveTo>
                  <a:lnTo>
                    <a:pt x="2340" y="450911"/>
                  </a:lnTo>
                  <a:lnTo>
                    <a:pt x="29308" y="391126"/>
                  </a:lnTo>
                  <a:lnTo>
                    <a:pt x="63333" y="328979"/>
                  </a:lnTo>
                  <a:lnTo>
                    <a:pt x="105299" y="271976"/>
                  </a:lnTo>
                  <a:lnTo>
                    <a:pt x="147400" y="215832"/>
                  </a:lnTo>
                  <a:lnTo>
                    <a:pt x="192632" y="153277"/>
                  </a:lnTo>
                  <a:lnTo>
                    <a:pt x="232243" y="101035"/>
                  </a:lnTo>
                  <a:lnTo>
                    <a:pt x="289263" y="46994"/>
                  </a:lnTo>
                  <a:lnTo>
                    <a:pt x="333225" y="3833"/>
                  </a:lnTo>
                  <a:lnTo>
                    <a:pt x="341473" y="290"/>
                  </a:lnTo>
                  <a:lnTo>
                    <a:pt x="395744" y="0"/>
                  </a:lnTo>
                  <a:lnTo>
                    <a:pt x="430383" y="11335"/>
                  </a:lnTo>
                  <a:lnTo>
                    <a:pt x="449034" y="29338"/>
                  </a:lnTo>
                  <a:lnTo>
                    <a:pt x="480099" y="85295"/>
                  </a:lnTo>
                  <a:lnTo>
                    <a:pt x="512757" y="146115"/>
                  </a:lnTo>
                  <a:lnTo>
                    <a:pt x="542317" y="203185"/>
                  </a:lnTo>
                  <a:lnTo>
                    <a:pt x="563889" y="243244"/>
                  </a:lnTo>
                  <a:lnTo>
                    <a:pt x="587248" y="298701"/>
                  </a:lnTo>
                  <a:lnTo>
                    <a:pt x="605986" y="353546"/>
                  </a:lnTo>
                  <a:lnTo>
                    <a:pt x="630128" y="415811"/>
                  </a:lnTo>
                  <a:lnTo>
                    <a:pt x="660430" y="473274"/>
                  </a:lnTo>
                  <a:lnTo>
                    <a:pt x="687701" y="526551"/>
                  </a:lnTo>
                  <a:lnTo>
                    <a:pt x="703152" y="557035"/>
                  </a:lnTo>
                  <a:lnTo>
                    <a:pt x="736995" y="589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92785" y="3363529"/>
              <a:ext cx="294115" cy="562956"/>
            </a:xfrm>
            <a:custGeom>
              <a:avLst/>
              <a:gdLst/>
              <a:ahLst/>
              <a:cxnLst/>
              <a:rect l="0" t="0" r="0" b="0"/>
              <a:pathLst>
                <a:path w="294115" h="562956">
                  <a:moveTo>
                    <a:pt x="281412" y="5590"/>
                  </a:moveTo>
                  <a:lnTo>
                    <a:pt x="264644" y="0"/>
                  </a:lnTo>
                  <a:lnTo>
                    <a:pt x="247053" y="376"/>
                  </a:lnTo>
                  <a:lnTo>
                    <a:pt x="227537" y="5612"/>
                  </a:lnTo>
                  <a:lnTo>
                    <a:pt x="189531" y="28038"/>
                  </a:lnTo>
                  <a:lnTo>
                    <a:pt x="163331" y="44996"/>
                  </a:lnTo>
                  <a:lnTo>
                    <a:pt x="153558" y="49408"/>
                  </a:lnTo>
                  <a:lnTo>
                    <a:pt x="139580" y="63669"/>
                  </a:lnTo>
                  <a:lnTo>
                    <a:pt x="89528" y="123185"/>
                  </a:lnTo>
                  <a:lnTo>
                    <a:pt x="58892" y="172274"/>
                  </a:lnTo>
                  <a:lnTo>
                    <a:pt x="40362" y="227031"/>
                  </a:lnTo>
                  <a:lnTo>
                    <a:pt x="19847" y="282908"/>
                  </a:lnTo>
                  <a:lnTo>
                    <a:pt x="2840" y="341345"/>
                  </a:lnTo>
                  <a:lnTo>
                    <a:pt x="0" y="395581"/>
                  </a:lnTo>
                  <a:lnTo>
                    <a:pt x="6048" y="443497"/>
                  </a:lnTo>
                  <a:lnTo>
                    <a:pt x="16418" y="490709"/>
                  </a:lnTo>
                  <a:lnTo>
                    <a:pt x="27546" y="512097"/>
                  </a:lnTo>
                  <a:lnTo>
                    <a:pt x="43410" y="526282"/>
                  </a:lnTo>
                  <a:lnTo>
                    <a:pt x="102792" y="552568"/>
                  </a:lnTo>
                  <a:lnTo>
                    <a:pt x="137240" y="560332"/>
                  </a:lnTo>
                  <a:lnTo>
                    <a:pt x="190802" y="562955"/>
                  </a:lnTo>
                  <a:lnTo>
                    <a:pt x="232467" y="557820"/>
                  </a:lnTo>
                  <a:lnTo>
                    <a:pt x="268859" y="543300"/>
                  </a:lnTo>
                  <a:lnTo>
                    <a:pt x="284801" y="527672"/>
                  </a:lnTo>
                  <a:lnTo>
                    <a:pt x="290690" y="518591"/>
                  </a:lnTo>
                  <a:lnTo>
                    <a:pt x="294114" y="496023"/>
                  </a:lnTo>
                  <a:lnTo>
                    <a:pt x="290567" y="471565"/>
                  </a:lnTo>
                  <a:lnTo>
                    <a:pt x="268348" y="416560"/>
                  </a:lnTo>
                  <a:lnTo>
                    <a:pt x="254548" y="398423"/>
                  </a:lnTo>
                  <a:lnTo>
                    <a:pt x="245955" y="390311"/>
                  </a:lnTo>
                  <a:lnTo>
                    <a:pt x="223929" y="381298"/>
                  </a:lnTo>
                  <a:lnTo>
                    <a:pt x="199712" y="378462"/>
                  </a:lnTo>
                  <a:lnTo>
                    <a:pt x="177250" y="381101"/>
                  </a:lnTo>
                  <a:lnTo>
                    <a:pt x="158688" y="389293"/>
                  </a:lnTo>
                  <a:lnTo>
                    <a:pt x="142640" y="401902"/>
                  </a:lnTo>
                  <a:lnTo>
                    <a:pt x="121621" y="428732"/>
                  </a:lnTo>
                  <a:lnTo>
                    <a:pt x="99596" y="485225"/>
                  </a:lnTo>
                  <a:lnTo>
                    <a:pt x="98439" y="508879"/>
                  </a:lnTo>
                  <a:lnTo>
                    <a:pt x="101825" y="528752"/>
                  </a:lnTo>
                  <a:lnTo>
                    <a:pt x="112956" y="553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5281" y="3424688"/>
              <a:ext cx="288554" cy="449800"/>
            </a:xfrm>
            <a:custGeom>
              <a:avLst/>
              <a:gdLst/>
              <a:ahLst/>
              <a:cxnLst/>
              <a:rect l="0" t="0" r="0" b="0"/>
              <a:pathLst>
                <a:path w="288554" h="449800">
                  <a:moveTo>
                    <a:pt x="46397" y="18130"/>
                  </a:moveTo>
                  <a:lnTo>
                    <a:pt x="63165" y="6952"/>
                  </a:lnTo>
                  <a:lnTo>
                    <a:pt x="95949" y="0"/>
                  </a:lnTo>
                  <a:lnTo>
                    <a:pt x="129710" y="3530"/>
                  </a:lnTo>
                  <a:lnTo>
                    <a:pt x="161939" y="17573"/>
                  </a:lnTo>
                  <a:lnTo>
                    <a:pt x="210704" y="56994"/>
                  </a:lnTo>
                  <a:lnTo>
                    <a:pt x="232211" y="83458"/>
                  </a:lnTo>
                  <a:lnTo>
                    <a:pt x="247812" y="119115"/>
                  </a:lnTo>
                  <a:lnTo>
                    <a:pt x="254255" y="164905"/>
                  </a:lnTo>
                  <a:lnTo>
                    <a:pt x="250574" y="215517"/>
                  </a:lnTo>
                  <a:lnTo>
                    <a:pt x="238850" y="275446"/>
                  </a:lnTo>
                  <a:lnTo>
                    <a:pt x="222150" y="322292"/>
                  </a:lnTo>
                  <a:lnTo>
                    <a:pt x="182984" y="383406"/>
                  </a:lnTo>
                  <a:lnTo>
                    <a:pt x="176060" y="391499"/>
                  </a:lnTo>
                  <a:lnTo>
                    <a:pt x="155888" y="400491"/>
                  </a:lnTo>
                  <a:lnTo>
                    <a:pt x="99594" y="412803"/>
                  </a:lnTo>
                  <a:lnTo>
                    <a:pt x="46470" y="403001"/>
                  </a:lnTo>
                  <a:lnTo>
                    <a:pt x="14833" y="387709"/>
                  </a:lnTo>
                  <a:lnTo>
                    <a:pt x="7807" y="379160"/>
                  </a:lnTo>
                  <a:lnTo>
                    <a:pt x="0" y="357183"/>
                  </a:lnTo>
                  <a:lnTo>
                    <a:pt x="1195" y="324091"/>
                  </a:lnTo>
                  <a:lnTo>
                    <a:pt x="9150" y="305801"/>
                  </a:lnTo>
                  <a:lnTo>
                    <a:pt x="14547" y="297648"/>
                  </a:lnTo>
                  <a:lnTo>
                    <a:pt x="29902" y="285470"/>
                  </a:lnTo>
                  <a:lnTo>
                    <a:pt x="64516" y="272037"/>
                  </a:lnTo>
                  <a:lnTo>
                    <a:pt x="79534" y="268120"/>
                  </a:lnTo>
                  <a:lnTo>
                    <a:pt x="102459" y="270007"/>
                  </a:lnTo>
                  <a:lnTo>
                    <a:pt x="165434" y="289425"/>
                  </a:lnTo>
                  <a:lnTo>
                    <a:pt x="215509" y="320550"/>
                  </a:lnTo>
                  <a:lnTo>
                    <a:pt x="241044" y="346772"/>
                  </a:lnTo>
                  <a:lnTo>
                    <a:pt x="266323" y="397453"/>
                  </a:lnTo>
                  <a:lnTo>
                    <a:pt x="288553" y="449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3834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58839" y="1911385"/>
            <a:ext cx="639485" cy="1068180"/>
            <a:chOff x="4558839" y="1911385"/>
            <a:chExt cx="639485" cy="1068180"/>
          </a:xfrm>
        </p:grpSpPr>
        <p:sp>
          <p:nvSpPr>
            <p:cNvPr id="18" name="Freeform 17"/>
            <p:cNvSpPr/>
            <p:nvPr/>
          </p:nvSpPr>
          <p:spPr>
            <a:xfrm>
              <a:off x="4600953" y="1911385"/>
              <a:ext cx="273541" cy="560108"/>
            </a:xfrm>
            <a:custGeom>
              <a:avLst/>
              <a:gdLst/>
              <a:ahLst/>
              <a:cxnLst/>
              <a:rect l="0" t="0" r="0" b="0"/>
              <a:pathLst>
                <a:path w="273541" h="560108">
                  <a:moveTo>
                    <a:pt x="0" y="25858"/>
                  </a:moveTo>
                  <a:lnTo>
                    <a:pt x="61111" y="7900"/>
                  </a:lnTo>
                  <a:lnTo>
                    <a:pt x="94146" y="0"/>
                  </a:lnTo>
                  <a:lnTo>
                    <a:pt x="152908" y="9527"/>
                  </a:lnTo>
                  <a:lnTo>
                    <a:pt x="188026" y="19199"/>
                  </a:lnTo>
                  <a:lnTo>
                    <a:pt x="206789" y="32257"/>
                  </a:lnTo>
                  <a:lnTo>
                    <a:pt x="237899" y="69236"/>
                  </a:lnTo>
                  <a:lnTo>
                    <a:pt x="262190" y="132234"/>
                  </a:lnTo>
                  <a:lnTo>
                    <a:pt x="271459" y="187511"/>
                  </a:lnTo>
                  <a:lnTo>
                    <a:pt x="273065" y="235062"/>
                  </a:lnTo>
                  <a:lnTo>
                    <a:pt x="273540" y="286196"/>
                  </a:lnTo>
                  <a:lnTo>
                    <a:pt x="262503" y="338392"/>
                  </a:lnTo>
                  <a:lnTo>
                    <a:pt x="234191" y="394727"/>
                  </a:lnTo>
                  <a:lnTo>
                    <a:pt x="206012" y="453113"/>
                  </a:lnTo>
                  <a:lnTo>
                    <a:pt x="171828" y="495088"/>
                  </a:lnTo>
                  <a:lnTo>
                    <a:pt x="115185" y="538153"/>
                  </a:lnTo>
                  <a:lnTo>
                    <a:pt x="84042" y="553686"/>
                  </a:lnTo>
                  <a:lnTo>
                    <a:pt x="46998" y="560107"/>
                  </a:lnTo>
                  <a:lnTo>
                    <a:pt x="37181" y="556330"/>
                  </a:lnTo>
                  <a:lnTo>
                    <a:pt x="29467" y="549132"/>
                  </a:lnTo>
                  <a:lnTo>
                    <a:pt x="8680" y="509546"/>
                  </a:lnTo>
                  <a:lnTo>
                    <a:pt x="0" y="457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4124" y="2236431"/>
              <a:ext cx="168457" cy="269352"/>
            </a:xfrm>
            <a:custGeom>
              <a:avLst/>
              <a:gdLst/>
              <a:ahLst/>
              <a:cxnLst/>
              <a:rect l="0" t="0" r="0" b="0"/>
              <a:pathLst>
                <a:path w="168457" h="269352">
                  <a:moveTo>
                    <a:pt x="0" y="27195"/>
                  </a:moveTo>
                  <a:lnTo>
                    <a:pt x="11178" y="10428"/>
                  </a:lnTo>
                  <a:lnTo>
                    <a:pt x="19150" y="5489"/>
                  </a:lnTo>
                  <a:lnTo>
                    <a:pt x="40487" y="0"/>
                  </a:lnTo>
                  <a:lnTo>
                    <a:pt x="78807" y="2500"/>
                  </a:lnTo>
                  <a:lnTo>
                    <a:pt x="99756" y="13880"/>
                  </a:lnTo>
                  <a:lnTo>
                    <a:pt x="115696" y="31806"/>
                  </a:lnTo>
                  <a:lnTo>
                    <a:pt x="130076" y="68206"/>
                  </a:lnTo>
                  <a:lnTo>
                    <a:pt x="135528" y="122427"/>
                  </a:lnTo>
                  <a:lnTo>
                    <a:pt x="136605" y="178198"/>
                  </a:lnTo>
                  <a:lnTo>
                    <a:pt x="142381" y="214657"/>
                  </a:lnTo>
                  <a:lnTo>
                    <a:pt x="168456" y="269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06077" y="1968829"/>
              <a:ext cx="192247" cy="515897"/>
            </a:xfrm>
            <a:custGeom>
              <a:avLst/>
              <a:gdLst/>
              <a:ahLst/>
              <a:cxnLst/>
              <a:rect l="0" t="0" r="0" b="0"/>
              <a:pathLst>
                <a:path w="192247" h="515897">
                  <a:moveTo>
                    <a:pt x="26544" y="0"/>
                  </a:moveTo>
                  <a:lnTo>
                    <a:pt x="12073" y="33622"/>
                  </a:lnTo>
                  <a:lnTo>
                    <a:pt x="3669" y="88443"/>
                  </a:lnTo>
                  <a:lnTo>
                    <a:pt x="0" y="118856"/>
                  </a:lnTo>
                  <a:lnTo>
                    <a:pt x="2268" y="144072"/>
                  </a:lnTo>
                  <a:lnTo>
                    <a:pt x="10296" y="163857"/>
                  </a:lnTo>
                  <a:lnTo>
                    <a:pt x="15712" y="172409"/>
                  </a:lnTo>
                  <a:lnTo>
                    <a:pt x="25172" y="176940"/>
                  </a:lnTo>
                  <a:lnTo>
                    <a:pt x="51281" y="178856"/>
                  </a:lnTo>
                  <a:lnTo>
                    <a:pt x="76143" y="172688"/>
                  </a:lnTo>
                  <a:lnTo>
                    <a:pt x="98891" y="160978"/>
                  </a:lnTo>
                  <a:lnTo>
                    <a:pt x="154891" y="111864"/>
                  </a:lnTo>
                  <a:lnTo>
                    <a:pt x="181055" y="72919"/>
                  </a:lnTo>
                  <a:lnTo>
                    <a:pt x="188802" y="51125"/>
                  </a:lnTo>
                  <a:lnTo>
                    <a:pt x="192246" y="25842"/>
                  </a:lnTo>
                  <a:lnTo>
                    <a:pt x="191994" y="21907"/>
                  </a:lnTo>
                  <a:lnTo>
                    <a:pt x="190656" y="23963"/>
                  </a:lnTo>
                  <a:lnTo>
                    <a:pt x="170180" y="85014"/>
                  </a:lnTo>
                  <a:lnTo>
                    <a:pt x="152853" y="146332"/>
                  </a:lnTo>
                  <a:lnTo>
                    <a:pt x="145467" y="202845"/>
                  </a:lnTo>
                  <a:lnTo>
                    <a:pt x="143279" y="260923"/>
                  </a:lnTo>
                  <a:lnTo>
                    <a:pt x="142631" y="315176"/>
                  </a:lnTo>
                  <a:lnTo>
                    <a:pt x="142439" y="365176"/>
                  </a:lnTo>
                  <a:lnTo>
                    <a:pt x="142374" y="423993"/>
                  </a:lnTo>
                  <a:lnTo>
                    <a:pt x="130907" y="483300"/>
                  </a:lnTo>
                  <a:lnTo>
                    <a:pt x="121301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32538" y="2628779"/>
              <a:ext cx="474214" cy="350786"/>
            </a:xfrm>
            <a:custGeom>
              <a:avLst/>
              <a:gdLst/>
              <a:ahLst/>
              <a:cxnLst/>
              <a:rect l="0" t="0" r="0" b="0"/>
              <a:pathLst>
                <a:path w="474214" h="350786">
                  <a:moveTo>
                    <a:pt x="0" y="350785"/>
                  </a:moveTo>
                  <a:lnTo>
                    <a:pt x="14573" y="296641"/>
                  </a:lnTo>
                  <a:lnTo>
                    <a:pt x="44993" y="236105"/>
                  </a:lnTo>
                  <a:lnTo>
                    <a:pt x="90884" y="176950"/>
                  </a:lnTo>
                  <a:lnTo>
                    <a:pt x="142394" y="115210"/>
                  </a:lnTo>
                  <a:lnTo>
                    <a:pt x="204003" y="61230"/>
                  </a:lnTo>
                  <a:lnTo>
                    <a:pt x="263561" y="17535"/>
                  </a:lnTo>
                  <a:lnTo>
                    <a:pt x="294902" y="1960"/>
                  </a:lnTo>
                  <a:lnTo>
                    <a:pt x="315901" y="0"/>
                  </a:lnTo>
                  <a:lnTo>
                    <a:pt x="326414" y="1115"/>
                  </a:lnTo>
                  <a:lnTo>
                    <a:pt x="335763" y="6538"/>
                  </a:lnTo>
                  <a:lnTo>
                    <a:pt x="352389" y="25041"/>
                  </a:lnTo>
                  <a:lnTo>
                    <a:pt x="373721" y="75048"/>
                  </a:lnTo>
                  <a:lnTo>
                    <a:pt x="392828" y="138335"/>
                  </a:lnTo>
                  <a:lnTo>
                    <a:pt x="408226" y="198769"/>
                  </a:lnTo>
                  <a:lnTo>
                    <a:pt x="432584" y="260793"/>
                  </a:lnTo>
                  <a:lnTo>
                    <a:pt x="465515" y="313122"/>
                  </a:lnTo>
                  <a:lnTo>
                    <a:pt x="474213" y="323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8839" y="2232041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0"/>
                  </a:moveTo>
                  <a:lnTo>
                    <a:pt x="58059" y="26386"/>
                  </a:lnTo>
                  <a:lnTo>
                    <a:pt x="38855" y="83312"/>
                  </a:lnTo>
                  <a:lnTo>
                    <a:pt x="12757" y="13363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937243" y="4072846"/>
            <a:ext cx="684353" cy="1075590"/>
            <a:chOff x="1937243" y="4072846"/>
            <a:chExt cx="684353" cy="1075590"/>
          </a:xfrm>
        </p:grpSpPr>
        <p:sp>
          <p:nvSpPr>
            <p:cNvPr id="24" name="Freeform 23"/>
            <p:cNvSpPr/>
            <p:nvPr/>
          </p:nvSpPr>
          <p:spPr>
            <a:xfrm>
              <a:off x="2095171" y="4072846"/>
              <a:ext cx="484311" cy="485994"/>
            </a:xfrm>
            <a:custGeom>
              <a:avLst/>
              <a:gdLst/>
              <a:ahLst/>
              <a:cxnLst/>
              <a:rect l="0" t="0" r="0" b="0"/>
              <a:pathLst>
                <a:path w="484311" h="485994">
                  <a:moveTo>
                    <a:pt x="0" y="401765"/>
                  </a:moveTo>
                  <a:lnTo>
                    <a:pt x="20243" y="357802"/>
                  </a:lnTo>
                  <a:lnTo>
                    <a:pt x="59898" y="296318"/>
                  </a:lnTo>
                  <a:lnTo>
                    <a:pt x="101796" y="242360"/>
                  </a:lnTo>
                  <a:lnTo>
                    <a:pt x="143891" y="186126"/>
                  </a:lnTo>
                  <a:lnTo>
                    <a:pt x="178984" y="126432"/>
                  </a:lnTo>
                  <a:lnTo>
                    <a:pt x="221315" y="66030"/>
                  </a:lnTo>
                  <a:lnTo>
                    <a:pt x="255152" y="26091"/>
                  </a:lnTo>
                  <a:lnTo>
                    <a:pt x="285000" y="5795"/>
                  </a:lnTo>
                  <a:lnTo>
                    <a:pt x="295285" y="915"/>
                  </a:lnTo>
                  <a:lnTo>
                    <a:pt x="304481" y="0"/>
                  </a:lnTo>
                  <a:lnTo>
                    <a:pt x="320938" y="5224"/>
                  </a:lnTo>
                  <a:lnTo>
                    <a:pt x="343357" y="21319"/>
                  </a:lnTo>
                  <a:lnTo>
                    <a:pt x="364817" y="52084"/>
                  </a:lnTo>
                  <a:lnTo>
                    <a:pt x="384624" y="104402"/>
                  </a:lnTo>
                  <a:lnTo>
                    <a:pt x="396682" y="162915"/>
                  </a:lnTo>
                  <a:lnTo>
                    <a:pt x="405314" y="210112"/>
                  </a:lnTo>
                  <a:lnTo>
                    <a:pt x="423603" y="267982"/>
                  </a:lnTo>
                  <a:lnTo>
                    <a:pt x="438480" y="324472"/>
                  </a:lnTo>
                  <a:lnTo>
                    <a:pt x="452684" y="377572"/>
                  </a:lnTo>
                  <a:lnTo>
                    <a:pt x="470267" y="440173"/>
                  </a:lnTo>
                  <a:lnTo>
                    <a:pt x="484310" y="485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37243" y="4686640"/>
              <a:ext cx="266938" cy="450016"/>
            </a:xfrm>
            <a:custGeom>
              <a:avLst/>
              <a:gdLst/>
              <a:ahLst/>
              <a:cxnLst/>
              <a:rect l="0" t="0" r="0" b="0"/>
              <a:pathLst>
                <a:path w="266938" h="450016">
                  <a:moveTo>
                    <a:pt x="42114" y="9069"/>
                  </a:moveTo>
                  <a:lnTo>
                    <a:pt x="100731" y="4"/>
                  </a:lnTo>
                  <a:lnTo>
                    <a:pt x="154905" y="0"/>
                  </a:lnTo>
                  <a:lnTo>
                    <a:pt x="195506" y="8202"/>
                  </a:lnTo>
                  <a:lnTo>
                    <a:pt x="219083" y="18823"/>
                  </a:lnTo>
                  <a:lnTo>
                    <a:pt x="235021" y="34461"/>
                  </a:lnTo>
                  <a:lnTo>
                    <a:pt x="240908" y="43545"/>
                  </a:lnTo>
                  <a:lnTo>
                    <a:pt x="249195" y="84275"/>
                  </a:lnTo>
                  <a:lnTo>
                    <a:pt x="240472" y="127799"/>
                  </a:lnTo>
                  <a:lnTo>
                    <a:pt x="223069" y="159152"/>
                  </a:lnTo>
                  <a:lnTo>
                    <a:pt x="200908" y="186028"/>
                  </a:lnTo>
                  <a:lnTo>
                    <a:pt x="201789" y="185533"/>
                  </a:lnTo>
                  <a:lnTo>
                    <a:pt x="204716" y="182864"/>
                  </a:lnTo>
                  <a:lnTo>
                    <a:pt x="231192" y="179107"/>
                  </a:lnTo>
                  <a:lnTo>
                    <a:pt x="239526" y="182089"/>
                  </a:lnTo>
                  <a:lnTo>
                    <a:pt x="251905" y="194762"/>
                  </a:lnTo>
                  <a:lnTo>
                    <a:pt x="265452" y="227216"/>
                  </a:lnTo>
                  <a:lnTo>
                    <a:pt x="266937" y="249913"/>
                  </a:lnTo>
                  <a:lnTo>
                    <a:pt x="255298" y="304865"/>
                  </a:lnTo>
                  <a:lnTo>
                    <a:pt x="238859" y="354280"/>
                  </a:lnTo>
                  <a:lnTo>
                    <a:pt x="213428" y="392594"/>
                  </a:lnTo>
                  <a:lnTo>
                    <a:pt x="157254" y="437007"/>
                  </a:lnTo>
                  <a:lnTo>
                    <a:pt x="114964" y="447041"/>
                  </a:lnTo>
                  <a:lnTo>
                    <a:pt x="70978" y="450015"/>
                  </a:lnTo>
                  <a:lnTo>
                    <a:pt x="48703" y="444471"/>
                  </a:lnTo>
                  <a:lnTo>
                    <a:pt x="0" y="419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40241" y="4688302"/>
              <a:ext cx="281355" cy="460134"/>
            </a:xfrm>
            <a:custGeom>
              <a:avLst/>
              <a:gdLst/>
              <a:ahLst/>
              <a:cxnLst/>
              <a:rect l="0" t="0" r="0" b="0"/>
              <a:pathLst>
                <a:path w="281355" h="460134">
                  <a:moveTo>
                    <a:pt x="102370" y="17936"/>
                  </a:moveTo>
                  <a:lnTo>
                    <a:pt x="113548" y="6757"/>
                  </a:lnTo>
                  <a:lnTo>
                    <a:pt x="131515" y="1269"/>
                  </a:lnTo>
                  <a:lnTo>
                    <a:pt x="153928" y="0"/>
                  </a:lnTo>
                  <a:lnTo>
                    <a:pt x="207512" y="11790"/>
                  </a:lnTo>
                  <a:lnTo>
                    <a:pt x="215749" y="17348"/>
                  </a:lnTo>
                  <a:lnTo>
                    <a:pt x="228020" y="32883"/>
                  </a:lnTo>
                  <a:lnTo>
                    <a:pt x="245430" y="73791"/>
                  </a:lnTo>
                  <a:lnTo>
                    <a:pt x="254202" y="118064"/>
                  </a:lnTo>
                  <a:lnTo>
                    <a:pt x="250991" y="178658"/>
                  </a:lnTo>
                  <a:lnTo>
                    <a:pt x="244421" y="235427"/>
                  </a:lnTo>
                  <a:lnTo>
                    <a:pt x="230688" y="287671"/>
                  </a:lnTo>
                  <a:lnTo>
                    <a:pt x="199972" y="343792"/>
                  </a:lnTo>
                  <a:lnTo>
                    <a:pt x="179382" y="370159"/>
                  </a:lnTo>
                  <a:lnTo>
                    <a:pt x="152874" y="387200"/>
                  </a:lnTo>
                  <a:lnTo>
                    <a:pt x="122794" y="399659"/>
                  </a:lnTo>
                  <a:lnTo>
                    <a:pt x="98969" y="400890"/>
                  </a:lnTo>
                  <a:lnTo>
                    <a:pt x="51135" y="392149"/>
                  </a:lnTo>
                  <a:lnTo>
                    <a:pt x="24148" y="376948"/>
                  </a:lnTo>
                  <a:lnTo>
                    <a:pt x="11843" y="361161"/>
                  </a:lnTo>
                  <a:lnTo>
                    <a:pt x="3644" y="341276"/>
                  </a:lnTo>
                  <a:lnTo>
                    <a:pt x="0" y="316840"/>
                  </a:lnTo>
                  <a:lnTo>
                    <a:pt x="4620" y="293502"/>
                  </a:lnTo>
                  <a:lnTo>
                    <a:pt x="9127" y="282365"/>
                  </a:lnTo>
                  <a:lnTo>
                    <a:pt x="23494" y="266871"/>
                  </a:lnTo>
                  <a:lnTo>
                    <a:pt x="32239" y="261102"/>
                  </a:lnTo>
                  <a:lnTo>
                    <a:pt x="51313" y="257811"/>
                  </a:lnTo>
                  <a:lnTo>
                    <a:pt x="109814" y="268197"/>
                  </a:lnTo>
                  <a:lnTo>
                    <a:pt x="142400" y="279131"/>
                  </a:lnTo>
                  <a:lnTo>
                    <a:pt x="205132" y="323555"/>
                  </a:lnTo>
                  <a:lnTo>
                    <a:pt x="241248" y="359566"/>
                  </a:lnTo>
                  <a:lnTo>
                    <a:pt x="266876" y="418433"/>
                  </a:lnTo>
                  <a:lnTo>
                    <a:pt x="281354" y="46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845688" y="4569367"/>
            <a:ext cx="449525" cy="645306"/>
          </a:xfrm>
          <a:custGeom>
            <a:avLst/>
            <a:gdLst/>
            <a:ahLst/>
            <a:cxnLst/>
            <a:rect l="0" t="0" r="0" b="0"/>
            <a:pathLst>
              <a:path w="449525" h="645306">
                <a:moveTo>
                  <a:pt x="449524" y="115814"/>
                </a:moveTo>
                <a:lnTo>
                  <a:pt x="405561" y="95571"/>
                </a:lnTo>
                <a:lnTo>
                  <a:pt x="343155" y="56211"/>
                </a:lnTo>
                <a:lnTo>
                  <a:pt x="280973" y="25650"/>
                </a:lnTo>
                <a:lnTo>
                  <a:pt x="259969" y="18030"/>
                </a:lnTo>
                <a:lnTo>
                  <a:pt x="222824" y="18341"/>
                </a:lnTo>
                <a:lnTo>
                  <a:pt x="182182" y="31431"/>
                </a:lnTo>
                <a:lnTo>
                  <a:pt x="151683" y="50127"/>
                </a:lnTo>
                <a:lnTo>
                  <a:pt x="120416" y="86981"/>
                </a:lnTo>
                <a:lnTo>
                  <a:pt x="84639" y="146145"/>
                </a:lnTo>
                <a:lnTo>
                  <a:pt x="56480" y="204907"/>
                </a:lnTo>
                <a:lnTo>
                  <a:pt x="31508" y="265907"/>
                </a:lnTo>
                <a:lnTo>
                  <a:pt x="18781" y="319774"/>
                </a:lnTo>
                <a:lnTo>
                  <a:pt x="7601" y="377068"/>
                </a:lnTo>
                <a:lnTo>
                  <a:pt x="0" y="427969"/>
                </a:lnTo>
                <a:lnTo>
                  <a:pt x="3020" y="487090"/>
                </a:lnTo>
                <a:lnTo>
                  <a:pt x="16052" y="542658"/>
                </a:lnTo>
                <a:lnTo>
                  <a:pt x="46618" y="599489"/>
                </a:lnTo>
                <a:lnTo>
                  <a:pt x="72781" y="625933"/>
                </a:lnTo>
                <a:lnTo>
                  <a:pt x="102760" y="642997"/>
                </a:lnTo>
                <a:lnTo>
                  <a:pt x="123441" y="645305"/>
                </a:lnTo>
                <a:lnTo>
                  <a:pt x="186338" y="631055"/>
                </a:lnTo>
                <a:lnTo>
                  <a:pt x="228431" y="611954"/>
                </a:lnTo>
                <a:lnTo>
                  <a:pt x="291597" y="566266"/>
                </a:lnTo>
                <a:lnTo>
                  <a:pt x="332786" y="507264"/>
                </a:lnTo>
                <a:lnTo>
                  <a:pt x="367514" y="445740"/>
                </a:lnTo>
                <a:lnTo>
                  <a:pt x="388524" y="403903"/>
                </a:lnTo>
                <a:lnTo>
                  <a:pt x="400186" y="385403"/>
                </a:lnTo>
                <a:lnTo>
                  <a:pt x="420959" y="327455"/>
                </a:lnTo>
                <a:lnTo>
                  <a:pt x="426242" y="289527"/>
                </a:lnTo>
                <a:lnTo>
                  <a:pt x="419622" y="232449"/>
                </a:lnTo>
                <a:lnTo>
                  <a:pt x="411548" y="178449"/>
                </a:lnTo>
                <a:lnTo>
                  <a:pt x="405108" y="117095"/>
                </a:lnTo>
                <a:lnTo>
                  <a:pt x="392917" y="59915"/>
                </a:lnTo>
                <a:lnTo>
                  <a:pt x="38635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300808" y="4592620"/>
            <a:ext cx="382858" cy="701869"/>
          </a:xfrm>
          <a:custGeom>
            <a:avLst/>
            <a:gdLst/>
            <a:ahLst/>
            <a:cxnLst/>
            <a:rect l="0" t="0" r="0" b="0"/>
            <a:pathLst>
              <a:path w="382858" h="701869">
                <a:moveTo>
                  <a:pt x="362901" y="8333"/>
                </a:moveTo>
                <a:lnTo>
                  <a:pt x="325423" y="0"/>
                </a:lnTo>
                <a:lnTo>
                  <a:pt x="290576" y="1575"/>
                </a:lnTo>
                <a:lnTo>
                  <a:pt x="230675" y="9783"/>
                </a:lnTo>
                <a:lnTo>
                  <a:pt x="203880" y="24880"/>
                </a:lnTo>
                <a:lnTo>
                  <a:pt x="173866" y="54062"/>
                </a:lnTo>
                <a:lnTo>
                  <a:pt x="131316" y="117055"/>
                </a:lnTo>
                <a:lnTo>
                  <a:pt x="113350" y="159870"/>
                </a:lnTo>
                <a:lnTo>
                  <a:pt x="97497" y="200242"/>
                </a:lnTo>
                <a:lnTo>
                  <a:pt x="71180" y="251612"/>
                </a:lnTo>
                <a:lnTo>
                  <a:pt x="44621" y="310848"/>
                </a:lnTo>
                <a:lnTo>
                  <a:pt x="30860" y="360530"/>
                </a:lnTo>
                <a:lnTo>
                  <a:pt x="15730" y="423480"/>
                </a:lnTo>
                <a:lnTo>
                  <a:pt x="8132" y="468641"/>
                </a:lnTo>
                <a:lnTo>
                  <a:pt x="2761" y="523357"/>
                </a:lnTo>
                <a:lnTo>
                  <a:pt x="0" y="573494"/>
                </a:lnTo>
                <a:lnTo>
                  <a:pt x="9547" y="632357"/>
                </a:lnTo>
                <a:lnTo>
                  <a:pt x="22191" y="654564"/>
                </a:lnTo>
                <a:lnTo>
                  <a:pt x="53315" y="687885"/>
                </a:lnTo>
                <a:lnTo>
                  <a:pt x="74009" y="696401"/>
                </a:lnTo>
                <a:lnTo>
                  <a:pt x="125422" y="701868"/>
                </a:lnTo>
                <a:lnTo>
                  <a:pt x="180638" y="687307"/>
                </a:lnTo>
                <a:lnTo>
                  <a:pt x="221420" y="673284"/>
                </a:lnTo>
                <a:lnTo>
                  <a:pt x="255080" y="647943"/>
                </a:lnTo>
                <a:lnTo>
                  <a:pt x="309945" y="586000"/>
                </a:lnTo>
                <a:lnTo>
                  <a:pt x="332523" y="546171"/>
                </a:lnTo>
                <a:lnTo>
                  <a:pt x="351225" y="484023"/>
                </a:lnTo>
                <a:lnTo>
                  <a:pt x="366184" y="426340"/>
                </a:lnTo>
                <a:lnTo>
                  <a:pt x="371283" y="378372"/>
                </a:lnTo>
                <a:lnTo>
                  <a:pt x="380241" y="316997"/>
                </a:lnTo>
                <a:lnTo>
                  <a:pt x="382857" y="268115"/>
                </a:lnTo>
                <a:lnTo>
                  <a:pt x="380621" y="209083"/>
                </a:lnTo>
                <a:lnTo>
                  <a:pt x="364802" y="146683"/>
                </a:lnTo>
                <a:lnTo>
                  <a:pt x="347347" y="116396"/>
                </a:lnTo>
                <a:lnTo>
                  <a:pt x="320787" y="925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864696" y="3393214"/>
            <a:ext cx="613769" cy="637617"/>
          </a:xfrm>
          <a:custGeom>
            <a:avLst/>
            <a:gdLst/>
            <a:ahLst/>
            <a:cxnLst/>
            <a:rect l="0" t="0" r="0" b="0"/>
            <a:pathLst>
              <a:path w="613769" h="637617">
                <a:moveTo>
                  <a:pt x="357024" y="28547"/>
                </a:moveTo>
                <a:lnTo>
                  <a:pt x="303149" y="10589"/>
                </a:lnTo>
                <a:lnTo>
                  <a:pt x="258904" y="0"/>
                </a:lnTo>
                <a:lnTo>
                  <a:pt x="219157" y="982"/>
                </a:lnTo>
                <a:lnTo>
                  <a:pt x="192804" y="6937"/>
                </a:lnTo>
                <a:lnTo>
                  <a:pt x="158238" y="24614"/>
                </a:lnTo>
                <a:lnTo>
                  <a:pt x="110095" y="65941"/>
                </a:lnTo>
                <a:lnTo>
                  <a:pt x="74151" y="117865"/>
                </a:lnTo>
                <a:lnTo>
                  <a:pt x="43707" y="175230"/>
                </a:lnTo>
                <a:lnTo>
                  <a:pt x="20908" y="236827"/>
                </a:lnTo>
                <a:lnTo>
                  <a:pt x="3839" y="299864"/>
                </a:lnTo>
                <a:lnTo>
                  <a:pt x="0" y="355145"/>
                </a:lnTo>
                <a:lnTo>
                  <a:pt x="2454" y="403348"/>
                </a:lnTo>
                <a:lnTo>
                  <a:pt x="13710" y="452724"/>
                </a:lnTo>
                <a:lnTo>
                  <a:pt x="39156" y="510702"/>
                </a:lnTo>
                <a:lnTo>
                  <a:pt x="96505" y="573502"/>
                </a:lnTo>
                <a:lnTo>
                  <a:pt x="126195" y="593218"/>
                </a:lnTo>
                <a:lnTo>
                  <a:pt x="179314" y="614124"/>
                </a:lnTo>
                <a:lnTo>
                  <a:pt x="231627" y="628571"/>
                </a:lnTo>
                <a:lnTo>
                  <a:pt x="287020" y="637101"/>
                </a:lnTo>
                <a:lnTo>
                  <a:pt x="343023" y="637616"/>
                </a:lnTo>
                <a:lnTo>
                  <a:pt x="399145" y="627666"/>
                </a:lnTo>
                <a:lnTo>
                  <a:pt x="460923" y="610991"/>
                </a:lnTo>
                <a:lnTo>
                  <a:pt x="514769" y="587970"/>
                </a:lnTo>
                <a:lnTo>
                  <a:pt x="552072" y="557210"/>
                </a:lnTo>
                <a:lnTo>
                  <a:pt x="588618" y="498829"/>
                </a:lnTo>
                <a:lnTo>
                  <a:pt x="608315" y="441717"/>
                </a:lnTo>
                <a:lnTo>
                  <a:pt x="613768" y="406371"/>
                </a:lnTo>
                <a:lnTo>
                  <a:pt x="611430" y="357824"/>
                </a:lnTo>
                <a:lnTo>
                  <a:pt x="609048" y="302366"/>
                </a:lnTo>
                <a:lnTo>
                  <a:pt x="598356" y="243638"/>
                </a:lnTo>
                <a:lnTo>
                  <a:pt x="585287" y="208871"/>
                </a:lnTo>
                <a:lnTo>
                  <a:pt x="554321" y="154504"/>
                </a:lnTo>
                <a:lnTo>
                  <a:pt x="521645" y="112656"/>
                </a:lnTo>
                <a:lnTo>
                  <a:pt x="492758" y="90383"/>
                </a:lnTo>
                <a:lnTo>
                  <a:pt x="437859" y="56906"/>
                </a:lnTo>
                <a:lnTo>
                  <a:pt x="377783" y="32390"/>
                </a:lnTo>
                <a:lnTo>
                  <a:pt x="325399" y="14553"/>
                </a:lnTo>
                <a:lnTo>
                  <a:pt x="265119" y="8886"/>
                </a:lnTo>
                <a:lnTo>
                  <a:pt x="241210" y="74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264041" y="3078784"/>
            <a:ext cx="924422" cy="1821880"/>
            <a:chOff x="4264041" y="3078784"/>
            <a:chExt cx="924422" cy="1821880"/>
          </a:xfrm>
        </p:grpSpPr>
        <p:sp>
          <p:nvSpPr>
            <p:cNvPr id="31" name="Freeform 30"/>
            <p:cNvSpPr/>
            <p:nvPr/>
          </p:nvSpPr>
          <p:spPr>
            <a:xfrm>
              <a:off x="4454827" y="3078784"/>
              <a:ext cx="351655" cy="583410"/>
            </a:xfrm>
            <a:custGeom>
              <a:avLst/>
              <a:gdLst/>
              <a:ahLst/>
              <a:cxnLst/>
              <a:rect l="0" t="0" r="0" b="0"/>
              <a:pathLst>
                <a:path w="351655" h="583410">
                  <a:moveTo>
                    <a:pt x="304053" y="6065"/>
                  </a:moveTo>
                  <a:lnTo>
                    <a:pt x="271601" y="0"/>
                  </a:lnTo>
                  <a:lnTo>
                    <a:pt x="214122" y="10625"/>
                  </a:lnTo>
                  <a:lnTo>
                    <a:pt x="155615" y="45378"/>
                  </a:lnTo>
                  <a:lnTo>
                    <a:pt x="99683" y="106907"/>
                  </a:lnTo>
                  <a:lnTo>
                    <a:pt x="61043" y="166581"/>
                  </a:lnTo>
                  <a:lnTo>
                    <a:pt x="33179" y="217402"/>
                  </a:lnTo>
                  <a:lnTo>
                    <a:pt x="13224" y="269505"/>
                  </a:lnTo>
                  <a:lnTo>
                    <a:pt x="3022" y="321988"/>
                  </a:lnTo>
                  <a:lnTo>
                    <a:pt x="0" y="371463"/>
                  </a:lnTo>
                  <a:lnTo>
                    <a:pt x="4568" y="424513"/>
                  </a:lnTo>
                  <a:lnTo>
                    <a:pt x="26311" y="477193"/>
                  </a:lnTo>
                  <a:lnTo>
                    <a:pt x="54473" y="516366"/>
                  </a:lnTo>
                  <a:lnTo>
                    <a:pt x="93103" y="543830"/>
                  </a:lnTo>
                  <a:lnTo>
                    <a:pt x="154846" y="570952"/>
                  </a:lnTo>
                  <a:lnTo>
                    <a:pt x="212449" y="582331"/>
                  </a:lnTo>
                  <a:lnTo>
                    <a:pt x="267718" y="583409"/>
                  </a:lnTo>
                  <a:lnTo>
                    <a:pt x="291414" y="579297"/>
                  </a:lnTo>
                  <a:lnTo>
                    <a:pt x="318896" y="564816"/>
                  </a:lnTo>
                  <a:lnTo>
                    <a:pt x="331317" y="549197"/>
                  </a:lnTo>
                  <a:lnTo>
                    <a:pt x="339567" y="529387"/>
                  </a:lnTo>
                  <a:lnTo>
                    <a:pt x="347983" y="478541"/>
                  </a:lnTo>
                  <a:lnTo>
                    <a:pt x="351654" y="451191"/>
                  </a:lnTo>
                  <a:lnTo>
                    <a:pt x="344478" y="395505"/>
                  </a:lnTo>
                  <a:lnTo>
                    <a:pt x="332019" y="356591"/>
                  </a:lnTo>
                  <a:lnTo>
                    <a:pt x="326207" y="345034"/>
                  </a:lnTo>
                  <a:lnTo>
                    <a:pt x="310390" y="329074"/>
                  </a:lnTo>
                  <a:lnTo>
                    <a:pt x="301259" y="323180"/>
                  </a:lnTo>
                  <a:lnTo>
                    <a:pt x="278635" y="319751"/>
                  </a:lnTo>
                  <a:lnTo>
                    <a:pt x="266051" y="320474"/>
                  </a:lnTo>
                  <a:lnTo>
                    <a:pt x="245829" y="330636"/>
                  </a:lnTo>
                  <a:lnTo>
                    <a:pt x="213784" y="365756"/>
                  </a:lnTo>
                  <a:lnTo>
                    <a:pt x="193329" y="422129"/>
                  </a:lnTo>
                  <a:lnTo>
                    <a:pt x="178023" y="479539"/>
                  </a:lnTo>
                  <a:lnTo>
                    <a:pt x="174410" y="493680"/>
                  </a:lnTo>
                  <a:lnTo>
                    <a:pt x="176634" y="518751"/>
                  </a:lnTo>
                  <a:lnTo>
                    <a:pt x="198769" y="57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84794" y="3668621"/>
              <a:ext cx="493542" cy="574364"/>
            </a:xfrm>
            <a:custGeom>
              <a:avLst/>
              <a:gdLst/>
              <a:ahLst/>
              <a:cxnLst/>
              <a:rect l="0" t="0" r="0" b="0"/>
              <a:pathLst>
                <a:path w="493542" h="574364">
                  <a:moveTo>
                    <a:pt x="5589" y="437493"/>
                  </a:moveTo>
                  <a:lnTo>
                    <a:pt x="0" y="420725"/>
                  </a:lnTo>
                  <a:lnTo>
                    <a:pt x="375" y="403135"/>
                  </a:lnTo>
                  <a:lnTo>
                    <a:pt x="14478" y="351730"/>
                  </a:lnTo>
                  <a:lnTo>
                    <a:pt x="41357" y="299626"/>
                  </a:lnTo>
                  <a:lnTo>
                    <a:pt x="74526" y="238684"/>
                  </a:lnTo>
                  <a:lnTo>
                    <a:pt x="117783" y="179439"/>
                  </a:lnTo>
                  <a:lnTo>
                    <a:pt x="154353" y="125993"/>
                  </a:lnTo>
                  <a:lnTo>
                    <a:pt x="200221" y="66247"/>
                  </a:lnTo>
                  <a:lnTo>
                    <a:pt x="249658" y="11172"/>
                  </a:lnTo>
                  <a:lnTo>
                    <a:pt x="272771" y="2352"/>
                  </a:lnTo>
                  <a:lnTo>
                    <a:pt x="285486" y="0"/>
                  </a:lnTo>
                  <a:lnTo>
                    <a:pt x="305853" y="3625"/>
                  </a:lnTo>
                  <a:lnTo>
                    <a:pt x="322703" y="14206"/>
                  </a:lnTo>
                  <a:lnTo>
                    <a:pt x="337992" y="30607"/>
                  </a:lnTo>
                  <a:lnTo>
                    <a:pt x="365621" y="88348"/>
                  </a:lnTo>
                  <a:lnTo>
                    <a:pt x="386453" y="131829"/>
                  </a:lnTo>
                  <a:lnTo>
                    <a:pt x="394597" y="182619"/>
                  </a:lnTo>
                  <a:lnTo>
                    <a:pt x="409571" y="246074"/>
                  </a:lnTo>
                  <a:lnTo>
                    <a:pt x="422126" y="305358"/>
                  </a:lnTo>
                  <a:lnTo>
                    <a:pt x="428940" y="360223"/>
                  </a:lnTo>
                  <a:lnTo>
                    <a:pt x="441204" y="410791"/>
                  </a:lnTo>
                  <a:lnTo>
                    <a:pt x="454891" y="464670"/>
                  </a:lnTo>
                  <a:lnTo>
                    <a:pt x="466529" y="498188"/>
                  </a:lnTo>
                  <a:lnTo>
                    <a:pt x="491949" y="549659"/>
                  </a:lnTo>
                  <a:lnTo>
                    <a:pt x="493541" y="563383"/>
                  </a:lnTo>
                  <a:lnTo>
                    <a:pt x="489900" y="574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64041" y="4256119"/>
              <a:ext cx="307509" cy="489219"/>
            </a:xfrm>
            <a:custGeom>
              <a:avLst/>
              <a:gdLst/>
              <a:ahLst/>
              <a:cxnLst/>
              <a:rect l="0" t="0" r="0" b="0"/>
              <a:pathLst>
                <a:path w="307509" h="489219">
                  <a:moveTo>
                    <a:pt x="0" y="39507"/>
                  </a:moveTo>
                  <a:lnTo>
                    <a:pt x="26386" y="23867"/>
                  </a:lnTo>
                  <a:lnTo>
                    <a:pt x="88902" y="4664"/>
                  </a:lnTo>
                  <a:lnTo>
                    <a:pt x="142950" y="0"/>
                  </a:lnTo>
                  <a:lnTo>
                    <a:pt x="166479" y="3621"/>
                  </a:lnTo>
                  <a:lnTo>
                    <a:pt x="185515" y="12250"/>
                  </a:lnTo>
                  <a:lnTo>
                    <a:pt x="201774" y="25053"/>
                  </a:lnTo>
                  <a:lnTo>
                    <a:pt x="216799" y="42442"/>
                  </a:lnTo>
                  <a:lnTo>
                    <a:pt x="225037" y="68108"/>
                  </a:lnTo>
                  <a:lnTo>
                    <a:pt x="226555" y="109203"/>
                  </a:lnTo>
                  <a:lnTo>
                    <a:pt x="221184" y="132484"/>
                  </a:lnTo>
                  <a:lnTo>
                    <a:pt x="197699" y="186672"/>
                  </a:lnTo>
                  <a:lnTo>
                    <a:pt x="180760" y="212834"/>
                  </a:lnTo>
                  <a:lnTo>
                    <a:pt x="164566" y="224946"/>
                  </a:lnTo>
                  <a:lnTo>
                    <a:pt x="155334" y="229814"/>
                  </a:lnTo>
                  <a:lnTo>
                    <a:pt x="151519" y="230719"/>
                  </a:lnTo>
                  <a:lnTo>
                    <a:pt x="151316" y="228983"/>
                  </a:lnTo>
                  <a:lnTo>
                    <a:pt x="153520" y="225486"/>
                  </a:lnTo>
                  <a:lnTo>
                    <a:pt x="173389" y="214975"/>
                  </a:lnTo>
                  <a:lnTo>
                    <a:pt x="194825" y="214199"/>
                  </a:lnTo>
                  <a:lnTo>
                    <a:pt x="241125" y="223233"/>
                  </a:lnTo>
                  <a:lnTo>
                    <a:pt x="267847" y="238484"/>
                  </a:lnTo>
                  <a:lnTo>
                    <a:pt x="290582" y="263410"/>
                  </a:lnTo>
                  <a:lnTo>
                    <a:pt x="306547" y="293022"/>
                  </a:lnTo>
                  <a:lnTo>
                    <a:pt x="307508" y="335201"/>
                  </a:lnTo>
                  <a:lnTo>
                    <a:pt x="296182" y="392281"/>
                  </a:lnTo>
                  <a:lnTo>
                    <a:pt x="272628" y="435445"/>
                  </a:lnTo>
                  <a:lnTo>
                    <a:pt x="249235" y="459419"/>
                  </a:lnTo>
                  <a:lnTo>
                    <a:pt x="220077" y="478221"/>
                  </a:lnTo>
                  <a:lnTo>
                    <a:pt x="198418" y="486005"/>
                  </a:lnTo>
                  <a:lnTo>
                    <a:pt x="161086" y="489218"/>
                  </a:lnTo>
                  <a:lnTo>
                    <a:pt x="105701" y="477336"/>
                  </a:lnTo>
                  <a:lnTo>
                    <a:pt x="64423" y="462818"/>
                  </a:lnTo>
                  <a:lnTo>
                    <a:pt x="10529" y="418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9733" y="4340753"/>
              <a:ext cx="303418" cy="505446"/>
            </a:xfrm>
            <a:custGeom>
              <a:avLst/>
              <a:gdLst/>
              <a:ahLst/>
              <a:cxnLst/>
              <a:rect l="0" t="0" r="0" b="0"/>
              <a:pathLst>
                <a:path w="303418" h="505446">
                  <a:moveTo>
                    <a:pt x="40205" y="39102"/>
                  </a:moveTo>
                  <a:lnTo>
                    <a:pt x="45794" y="22334"/>
                  </a:lnTo>
                  <a:lnTo>
                    <a:pt x="57897" y="10982"/>
                  </a:lnTo>
                  <a:lnTo>
                    <a:pt x="76144" y="3207"/>
                  </a:lnTo>
                  <a:lnTo>
                    <a:pt x="113894" y="0"/>
                  </a:lnTo>
                  <a:lnTo>
                    <a:pt x="159265" y="7109"/>
                  </a:lnTo>
                  <a:lnTo>
                    <a:pt x="195974" y="24683"/>
                  </a:lnTo>
                  <a:lnTo>
                    <a:pt x="218230" y="42052"/>
                  </a:lnTo>
                  <a:lnTo>
                    <a:pt x="233580" y="64589"/>
                  </a:lnTo>
                  <a:lnTo>
                    <a:pt x="258556" y="117186"/>
                  </a:lnTo>
                  <a:lnTo>
                    <a:pt x="267898" y="164273"/>
                  </a:lnTo>
                  <a:lnTo>
                    <a:pt x="263819" y="224181"/>
                  </a:lnTo>
                  <a:lnTo>
                    <a:pt x="259709" y="266945"/>
                  </a:lnTo>
                  <a:lnTo>
                    <a:pt x="244713" y="306912"/>
                  </a:lnTo>
                  <a:lnTo>
                    <a:pt x="232093" y="326194"/>
                  </a:lnTo>
                  <a:lnTo>
                    <a:pt x="215565" y="339443"/>
                  </a:lnTo>
                  <a:lnTo>
                    <a:pt x="157664" y="367385"/>
                  </a:lnTo>
                  <a:lnTo>
                    <a:pt x="103007" y="374309"/>
                  </a:lnTo>
                  <a:lnTo>
                    <a:pt x="47151" y="370088"/>
                  </a:lnTo>
                  <a:lnTo>
                    <a:pt x="10677" y="355670"/>
                  </a:lnTo>
                  <a:lnTo>
                    <a:pt x="4142" y="347244"/>
                  </a:lnTo>
                  <a:lnTo>
                    <a:pt x="0" y="325402"/>
                  </a:lnTo>
                  <a:lnTo>
                    <a:pt x="2873" y="315367"/>
                  </a:lnTo>
                  <a:lnTo>
                    <a:pt x="15424" y="297977"/>
                  </a:lnTo>
                  <a:lnTo>
                    <a:pt x="35820" y="288688"/>
                  </a:lnTo>
                  <a:lnTo>
                    <a:pt x="87042" y="282725"/>
                  </a:lnTo>
                  <a:lnTo>
                    <a:pt x="142220" y="282717"/>
                  </a:lnTo>
                  <a:lnTo>
                    <a:pt x="170163" y="286975"/>
                  </a:lnTo>
                  <a:lnTo>
                    <a:pt x="195060" y="299006"/>
                  </a:lnTo>
                  <a:lnTo>
                    <a:pt x="225688" y="325511"/>
                  </a:lnTo>
                  <a:lnTo>
                    <a:pt x="268358" y="378396"/>
                  </a:lnTo>
                  <a:lnTo>
                    <a:pt x="288922" y="436206"/>
                  </a:lnTo>
                  <a:lnTo>
                    <a:pt x="300207" y="483830"/>
                  </a:lnTo>
                  <a:lnTo>
                    <a:pt x="302466" y="505445"/>
                  </a:lnTo>
                  <a:lnTo>
                    <a:pt x="303417" y="502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28245" y="4175458"/>
              <a:ext cx="460218" cy="725206"/>
            </a:xfrm>
            <a:custGeom>
              <a:avLst/>
              <a:gdLst/>
              <a:ahLst/>
              <a:cxnLst/>
              <a:rect l="0" t="0" r="0" b="0"/>
              <a:pathLst>
                <a:path w="460218" h="725206">
                  <a:moveTo>
                    <a:pt x="451776" y="99112"/>
                  </a:moveTo>
                  <a:lnTo>
                    <a:pt x="442200" y="75065"/>
                  </a:lnTo>
                  <a:lnTo>
                    <a:pt x="424242" y="53642"/>
                  </a:lnTo>
                  <a:lnTo>
                    <a:pt x="377223" y="18413"/>
                  </a:lnTo>
                  <a:lnTo>
                    <a:pt x="353520" y="10603"/>
                  </a:lnTo>
                  <a:lnTo>
                    <a:pt x="300176" y="0"/>
                  </a:lnTo>
                  <a:lnTo>
                    <a:pt x="264137" y="1245"/>
                  </a:lnTo>
                  <a:lnTo>
                    <a:pt x="231233" y="9023"/>
                  </a:lnTo>
                  <a:lnTo>
                    <a:pt x="176620" y="43677"/>
                  </a:lnTo>
                  <a:lnTo>
                    <a:pt x="120328" y="85137"/>
                  </a:lnTo>
                  <a:lnTo>
                    <a:pt x="75202" y="143083"/>
                  </a:lnTo>
                  <a:lnTo>
                    <a:pt x="45158" y="197744"/>
                  </a:lnTo>
                  <a:lnTo>
                    <a:pt x="25098" y="247536"/>
                  </a:lnTo>
                  <a:lnTo>
                    <a:pt x="9871" y="305032"/>
                  </a:lnTo>
                  <a:lnTo>
                    <a:pt x="2256" y="349248"/>
                  </a:lnTo>
                  <a:lnTo>
                    <a:pt x="0" y="409922"/>
                  </a:lnTo>
                  <a:lnTo>
                    <a:pt x="2451" y="467284"/>
                  </a:lnTo>
                  <a:lnTo>
                    <a:pt x="7467" y="515866"/>
                  </a:lnTo>
                  <a:lnTo>
                    <a:pt x="14751" y="578397"/>
                  </a:lnTo>
                  <a:lnTo>
                    <a:pt x="29794" y="625714"/>
                  </a:lnTo>
                  <a:lnTo>
                    <a:pt x="68436" y="687113"/>
                  </a:lnTo>
                  <a:lnTo>
                    <a:pt x="101237" y="714231"/>
                  </a:lnTo>
                  <a:lnTo>
                    <a:pt x="130254" y="723448"/>
                  </a:lnTo>
                  <a:lnTo>
                    <a:pt x="161478" y="725205"/>
                  </a:lnTo>
                  <a:lnTo>
                    <a:pt x="216531" y="710388"/>
                  </a:lnTo>
                  <a:lnTo>
                    <a:pt x="238428" y="701853"/>
                  </a:lnTo>
                  <a:lnTo>
                    <a:pt x="301918" y="654179"/>
                  </a:lnTo>
                  <a:lnTo>
                    <a:pt x="349124" y="603205"/>
                  </a:lnTo>
                  <a:lnTo>
                    <a:pt x="391984" y="548076"/>
                  </a:lnTo>
                  <a:lnTo>
                    <a:pt x="414575" y="498192"/>
                  </a:lnTo>
                  <a:lnTo>
                    <a:pt x="430302" y="440678"/>
                  </a:lnTo>
                  <a:lnTo>
                    <a:pt x="444674" y="378061"/>
                  </a:lnTo>
                  <a:lnTo>
                    <a:pt x="455261" y="324223"/>
                  </a:lnTo>
                  <a:lnTo>
                    <a:pt x="460217" y="271226"/>
                  </a:lnTo>
                  <a:lnTo>
                    <a:pt x="456097" y="218479"/>
                  </a:lnTo>
                  <a:lnTo>
                    <a:pt x="451459" y="157829"/>
                  </a:lnTo>
                  <a:lnTo>
                    <a:pt x="437233" y="99912"/>
                  </a:lnTo>
                  <a:lnTo>
                    <a:pt x="421470" y="67763"/>
                  </a:lnTo>
                  <a:lnTo>
                    <a:pt x="396392" y="41600"/>
                  </a:lnTo>
                  <a:lnTo>
                    <a:pt x="376858" y="32607"/>
                  </a:lnTo>
                  <a:lnTo>
                    <a:pt x="346490" y="25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4160146" y="4119452"/>
            <a:ext cx="430280" cy="731725"/>
          </a:xfrm>
          <a:custGeom>
            <a:avLst/>
            <a:gdLst/>
            <a:ahLst/>
            <a:cxnLst/>
            <a:rect l="0" t="0" r="0" b="0"/>
            <a:pathLst>
              <a:path w="430280" h="731725">
                <a:moveTo>
                  <a:pt x="430279" y="39304"/>
                </a:moveTo>
                <a:lnTo>
                  <a:pt x="376404" y="14110"/>
                </a:lnTo>
                <a:lnTo>
                  <a:pt x="344516" y="2723"/>
                </a:lnTo>
                <a:lnTo>
                  <a:pt x="307121" y="0"/>
                </a:lnTo>
                <a:lnTo>
                  <a:pt x="272125" y="7251"/>
                </a:lnTo>
                <a:lnTo>
                  <a:pt x="225210" y="30069"/>
                </a:lnTo>
                <a:lnTo>
                  <a:pt x="166625" y="74123"/>
                </a:lnTo>
                <a:lnTo>
                  <a:pt x="122771" y="117892"/>
                </a:lnTo>
                <a:lnTo>
                  <a:pt x="86523" y="175201"/>
                </a:lnTo>
                <a:lnTo>
                  <a:pt x="54395" y="223475"/>
                </a:lnTo>
                <a:lnTo>
                  <a:pt x="34119" y="281926"/>
                </a:lnTo>
                <a:lnTo>
                  <a:pt x="16212" y="343075"/>
                </a:lnTo>
                <a:lnTo>
                  <a:pt x="3300" y="403248"/>
                </a:lnTo>
                <a:lnTo>
                  <a:pt x="0" y="454156"/>
                </a:lnTo>
                <a:lnTo>
                  <a:pt x="192" y="505114"/>
                </a:lnTo>
                <a:lnTo>
                  <a:pt x="13264" y="564847"/>
                </a:lnTo>
                <a:lnTo>
                  <a:pt x="38030" y="621707"/>
                </a:lnTo>
                <a:lnTo>
                  <a:pt x="83870" y="680595"/>
                </a:lnTo>
                <a:lnTo>
                  <a:pt x="104354" y="699839"/>
                </a:lnTo>
                <a:lnTo>
                  <a:pt x="156598" y="725878"/>
                </a:lnTo>
                <a:lnTo>
                  <a:pt x="199319" y="731724"/>
                </a:lnTo>
                <a:lnTo>
                  <a:pt x="225854" y="726852"/>
                </a:lnTo>
                <a:lnTo>
                  <a:pt x="249346" y="715718"/>
                </a:lnTo>
                <a:lnTo>
                  <a:pt x="281133" y="688549"/>
                </a:lnTo>
                <a:lnTo>
                  <a:pt x="326872" y="625207"/>
                </a:lnTo>
                <a:lnTo>
                  <a:pt x="348883" y="566860"/>
                </a:lnTo>
                <a:lnTo>
                  <a:pt x="363464" y="514263"/>
                </a:lnTo>
                <a:lnTo>
                  <a:pt x="371747" y="465732"/>
                </a:lnTo>
                <a:lnTo>
                  <a:pt x="369002" y="414308"/>
                </a:lnTo>
                <a:lnTo>
                  <a:pt x="367669" y="360856"/>
                </a:lnTo>
                <a:lnTo>
                  <a:pt x="367274" y="302255"/>
                </a:lnTo>
                <a:lnTo>
                  <a:pt x="368326" y="247327"/>
                </a:lnTo>
                <a:lnTo>
                  <a:pt x="374358" y="195177"/>
                </a:lnTo>
                <a:lnTo>
                  <a:pt x="380108" y="138161"/>
                </a:lnTo>
                <a:lnTo>
                  <a:pt x="383414" y="114826"/>
                </a:lnTo>
                <a:lnTo>
                  <a:pt x="378628" y="55012"/>
                </a:lnTo>
                <a:lnTo>
                  <a:pt x="377636" y="182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080574" y="3051814"/>
            <a:ext cx="260667" cy="664746"/>
          </a:xfrm>
          <a:custGeom>
            <a:avLst/>
            <a:gdLst/>
            <a:ahLst/>
            <a:cxnLst/>
            <a:rect l="0" t="0" r="0" b="0"/>
            <a:pathLst>
              <a:path w="260667" h="664746">
                <a:moveTo>
                  <a:pt x="46804" y="43564"/>
                </a:moveTo>
                <a:lnTo>
                  <a:pt x="35351" y="102922"/>
                </a:lnTo>
                <a:lnTo>
                  <a:pt x="18606" y="166111"/>
                </a:lnTo>
                <a:lnTo>
                  <a:pt x="4666" y="217510"/>
                </a:lnTo>
                <a:lnTo>
                  <a:pt x="0" y="247215"/>
                </a:lnTo>
                <a:lnTo>
                  <a:pt x="1825" y="272116"/>
                </a:lnTo>
                <a:lnTo>
                  <a:pt x="7460" y="281330"/>
                </a:lnTo>
                <a:lnTo>
                  <a:pt x="26198" y="294687"/>
                </a:lnTo>
                <a:lnTo>
                  <a:pt x="36576" y="294037"/>
                </a:lnTo>
                <a:lnTo>
                  <a:pt x="57466" y="280838"/>
                </a:lnTo>
                <a:lnTo>
                  <a:pt x="111450" y="222120"/>
                </a:lnTo>
                <a:lnTo>
                  <a:pt x="158621" y="159340"/>
                </a:lnTo>
                <a:lnTo>
                  <a:pt x="201179" y="101792"/>
                </a:lnTo>
                <a:lnTo>
                  <a:pt x="236311" y="50322"/>
                </a:lnTo>
                <a:lnTo>
                  <a:pt x="260666" y="0"/>
                </a:lnTo>
                <a:lnTo>
                  <a:pt x="252449" y="57743"/>
                </a:lnTo>
                <a:lnTo>
                  <a:pt x="242916" y="112756"/>
                </a:lnTo>
                <a:lnTo>
                  <a:pt x="232683" y="166101"/>
                </a:lnTo>
                <a:lnTo>
                  <a:pt x="227831" y="218951"/>
                </a:lnTo>
                <a:lnTo>
                  <a:pt x="226394" y="277244"/>
                </a:lnTo>
                <a:lnTo>
                  <a:pt x="225967" y="333381"/>
                </a:lnTo>
                <a:lnTo>
                  <a:pt x="225841" y="392648"/>
                </a:lnTo>
                <a:lnTo>
                  <a:pt x="225804" y="449073"/>
                </a:lnTo>
                <a:lnTo>
                  <a:pt x="231382" y="502836"/>
                </a:lnTo>
                <a:lnTo>
                  <a:pt x="237243" y="544433"/>
                </a:lnTo>
                <a:lnTo>
                  <a:pt x="247120" y="604531"/>
                </a:lnTo>
                <a:lnTo>
                  <a:pt x="257374" y="66474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222134" y="3762465"/>
            <a:ext cx="873867" cy="1164872"/>
            <a:chOff x="5222134" y="3762465"/>
            <a:chExt cx="873867" cy="1164872"/>
          </a:xfrm>
        </p:grpSpPr>
        <p:sp>
          <p:nvSpPr>
            <p:cNvPr id="39" name="Freeform 38"/>
            <p:cNvSpPr/>
            <p:nvPr/>
          </p:nvSpPr>
          <p:spPr>
            <a:xfrm>
              <a:off x="5222134" y="3762465"/>
              <a:ext cx="568540" cy="564748"/>
            </a:xfrm>
            <a:custGeom>
              <a:avLst/>
              <a:gdLst/>
              <a:ahLst/>
              <a:cxnLst/>
              <a:rect l="0" t="0" r="0" b="0"/>
              <a:pathLst>
                <a:path w="568540" h="564748">
                  <a:moveTo>
                    <a:pt x="0" y="375234"/>
                  </a:moveTo>
                  <a:lnTo>
                    <a:pt x="35917" y="312954"/>
                  </a:lnTo>
                  <a:lnTo>
                    <a:pt x="63334" y="258903"/>
                  </a:lnTo>
                  <a:lnTo>
                    <a:pt x="91280" y="197577"/>
                  </a:lnTo>
                  <a:lnTo>
                    <a:pt x="126347" y="137760"/>
                  </a:lnTo>
                  <a:lnTo>
                    <a:pt x="161438" y="82959"/>
                  </a:lnTo>
                  <a:lnTo>
                    <a:pt x="196532" y="28126"/>
                  </a:lnTo>
                  <a:lnTo>
                    <a:pt x="217589" y="1896"/>
                  </a:lnTo>
                  <a:lnTo>
                    <a:pt x="223439" y="0"/>
                  </a:lnTo>
                  <a:lnTo>
                    <a:pt x="228508" y="2246"/>
                  </a:lnTo>
                  <a:lnTo>
                    <a:pt x="263863" y="53424"/>
                  </a:lnTo>
                  <a:lnTo>
                    <a:pt x="291417" y="105906"/>
                  </a:lnTo>
                  <a:lnTo>
                    <a:pt x="319390" y="162503"/>
                  </a:lnTo>
                  <a:lnTo>
                    <a:pt x="347446" y="219436"/>
                  </a:lnTo>
                  <a:lnTo>
                    <a:pt x="383706" y="272569"/>
                  </a:lnTo>
                  <a:lnTo>
                    <a:pt x="415826" y="328785"/>
                  </a:lnTo>
                  <a:lnTo>
                    <a:pt x="447563" y="386361"/>
                  </a:lnTo>
                  <a:lnTo>
                    <a:pt x="482251" y="439217"/>
                  </a:lnTo>
                  <a:lnTo>
                    <a:pt x="519135" y="499127"/>
                  </a:lnTo>
                  <a:lnTo>
                    <a:pt x="562284" y="550750"/>
                  </a:lnTo>
                  <a:lnTo>
                    <a:pt x="568539" y="564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64248" y="4387771"/>
              <a:ext cx="326385" cy="465867"/>
            </a:xfrm>
            <a:custGeom>
              <a:avLst/>
              <a:gdLst/>
              <a:ahLst/>
              <a:cxnLst/>
              <a:rect l="0" t="0" r="0" b="0"/>
              <a:pathLst>
                <a:path w="326385" h="465867">
                  <a:moveTo>
                    <a:pt x="0" y="44726"/>
                  </a:moveTo>
                  <a:lnTo>
                    <a:pt x="5590" y="22369"/>
                  </a:lnTo>
                  <a:lnTo>
                    <a:pt x="11915" y="14614"/>
                  </a:lnTo>
                  <a:lnTo>
                    <a:pt x="31422" y="2877"/>
                  </a:lnTo>
                  <a:lnTo>
                    <a:pt x="52570" y="0"/>
                  </a:lnTo>
                  <a:lnTo>
                    <a:pt x="73668" y="3791"/>
                  </a:lnTo>
                  <a:lnTo>
                    <a:pt x="104106" y="19079"/>
                  </a:lnTo>
                  <a:lnTo>
                    <a:pt x="128463" y="39597"/>
                  </a:lnTo>
                  <a:lnTo>
                    <a:pt x="164764" y="93140"/>
                  </a:lnTo>
                  <a:lnTo>
                    <a:pt x="188565" y="149454"/>
                  </a:lnTo>
                  <a:lnTo>
                    <a:pt x="205766" y="204920"/>
                  </a:lnTo>
                  <a:lnTo>
                    <a:pt x="209621" y="267659"/>
                  </a:lnTo>
                  <a:lnTo>
                    <a:pt x="210383" y="330788"/>
                  </a:lnTo>
                  <a:lnTo>
                    <a:pt x="199093" y="391016"/>
                  </a:lnTo>
                  <a:lnTo>
                    <a:pt x="191431" y="411542"/>
                  </a:lnTo>
                  <a:lnTo>
                    <a:pt x="160766" y="451144"/>
                  </a:lnTo>
                  <a:lnTo>
                    <a:pt x="152801" y="454882"/>
                  </a:lnTo>
                  <a:lnTo>
                    <a:pt x="134592" y="455915"/>
                  </a:lnTo>
                  <a:lnTo>
                    <a:pt x="117921" y="449355"/>
                  </a:lnTo>
                  <a:lnTo>
                    <a:pt x="88154" y="426080"/>
                  </a:lnTo>
                  <a:lnTo>
                    <a:pt x="80124" y="406459"/>
                  </a:lnTo>
                  <a:lnTo>
                    <a:pt x="77725" y="383311"/>
                  </a:lnTo>
                  <a:lnTo>
                    <a:pt x="80558" y="361325"/>
                  </a:lnTo>
                  <a:lnTo>
                    <a:pt x="85291" y="352888"/>
                  </a:lnTo>
                  <a:lnTo>
                    <a:pt x="127869" y="321195"/>
                  </a:lnTo>
                  <a:lnTo>
                    <a:pt x="163969" y="311866"/>
                  </a:lnTo>
                  <a:lnTo>
                    <a:pt x="198712" y="314691"/>
                  </a:lnTo>
                  <a:lnTo>
                    <a:pt x="231234" y="328527"/>
                  </a:lnTo>
                  <a:lnTo>
                    <a:pt x="257507" y="347444"/>
                  </a:lnTo>
                  <a:lnTo>
                    <a:pt x="286175" y="383202"/>
                  </a:lnTo>
                  <a:lnTo>
                    <a:pt x="311897" y="442607"/>
                  </a:lnTo>
                  <a:lnTo>
                    <a:pt x="326384" y="465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38031" y="4437436"/>
              <a:ext cx="357970" cy="489901"/>
            </a:xfrm>
            <a:custGeom>
              <a:avLst/>
              <a:gdLst/>
              <a:ahLst/>
              <a:cxnLst/>
              <a:rect l="0" t="0" r="0" b="0"/>
              <a:pathLst>
                <a:path w="357970" h="489901">
                  <a:moveTo>
                    <a:pt x="0" y="5590"/>
                  </a:moveTo>
                  <a:lnTo>
                    <a:pt x="16767" y="0"/>
                  </a:lnTo>
                  <a:lnTo>
                    <a:pt x="49552" y="2114"/>
                  </a:lnTo>
                  <a:lnTo>
                    <a:pt x="94145" y="14478"/>
                  </a:lnTo>
                  <a:lnTo>
                    <a:pt x="136750" y="41357"/>
                  </a:lnTo>
                  <a:lnTo>
                    <a:pt x="156704" y="61261"/>
                  </a:lnTo>
                  <a:lnTo>
                    <a:pt x="188578" y="112166"/>
                  </a:lnTo>
                  <a:lnTo>
                    <a:pt x="211815" y="167282"/>
                  </a:lnTo>
                  <a:lnTo>
                    <a:pt x="218348" y="220394"/>
                  </a:lnTo>
                  <a:lnTo>
                    <a:pt x="214694" y="274996"/>
                  </a:lnTo>
                  <a:lnTo>
                    <a:pt x="206203" y="322630"/>
                  </a:lnTo>
                  <a:lnTo>
                    <a:pt x="196278" y="371969"/>
                  </a:lnTo>
                  <a:lnTo>
                    <a:pt x="185928" y="412454"/>
                  </a:lnTo>
                  <a:lnTo>
                    <a:pt x="180104" y="421892"/>
                  </a:lnTo>
                  <a:lnTo>
                    <a:pt x="164274" y="435498"/>
                  </a:lnTo>
                  <a:lnTo>
                    <a:pt x="153970" y="437254"/>
                  </a:lnTo>
                  <a:lnTo>
                    <a:pt x="130042" y="432967"/>
                  </a:lnTo>
                  <a:lnTo>
                    <a:pt x="72561" y="397969"/>
                  </a:lnTo>
                  <a:lnTo>
                    <a:pt x="58376" y="381192"/>
                  </a:lnTo>
                  <a:lnTo>
                    <a:pt x="39737" y="341825"/>
                  </a:lnTo>
                  <a:lnTo>
                    <a:pt x="39359" y="331522"/>
                  </a:lnTo>
                  <a:lnTo>
                    <a:pt x="45179" y="310716"/>
                  </a:lnTo>
                  <a:lnTo>
                    <a:pt x="58684" y="296009"/>
                  </a:lnTo>
                  <a:lnTo>
                    <a:pt x="95950" y="277036"/>
                  </a:lnTo>
                  <a:lnTo>
                    <a:pt x="132285" y="265653"/>
                  </a:lnTo>
                  <a:lnTo>
                    <a:pt x="172686" y="266049"/>
                  </a:lnTo>
                  <a:lnTo>
                    <a:pt x="228260" y="277833"/>
                  </a:lnTo>
                  <a:lnTo>
                    <a:pt x="278058" y="301479"/>
                  </a:lnTo>
                  <a:lnTo>
                    <a:pt x="311118" y="328679"/>
                  </a:lnTo>
                  <a:lnTo>
                    <a:pt x="345287" y="385251"/>
                  </a:lnTo>
                  <a:lnTo>
                    <a:pt x="354211" y="421979"/>
                  </a:lnTo>
                  <a:lnTo>
                    <a:pt x="357474" y="477721"/>
                  </a:lnTo>
                  <a:lnTo>
                    <a:pt x="357969" y="489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243409" y="4246330"/>
            <a:ext cx="997250" cy="751567"/>
            <a:chOff x="5243409" y="4246330"/>
            <a:chExt cx="997250" cy="751567"/>
          </a:xfrm>
        </p:grpSpPr>
        <p:sp>
          <p:nvSpPr>
            <p:cNvPr id="43" name="Freeform 42"/>
            <p:cNvSpPr/>
            <p:nvPr/>
          </p:nvSpPr>
          <p:spPr>
            <a:xfrm>
              <a:off x="5812012" y="4295626"/>
              <a:ext cx="428647" cy="654972"/>
            </a:xfrm>
            <a:custGeom>
              <a:avLst/>
              <a:gdLst/>
              <a:ahLst/>
              <a:cxnLst/>
              <a:rect l="0" t="0" r="0" b="0"/>
              <a:pathLst>
                <a:path w="428647" h="654972">
                  <a:moveTo>
                    <a:pt x="262931" y="0"/>
                  </a:moveTo>
                  <a:lnTo>
                    <a:pt x="235374" y="7236"/>
                  </a:lnTo>
                  <a:lnTo>
                    <a:pt x="182272" y="12998"/>
                  </a:lnTo>
                  <a:lnTo>
                    <a:pt x="119295" y="22336"/>
                  </a:lnTo>
                  <a:lnTo>
                    <a:pt x="96147" y="31764"/>
                  </a:lnTo>
                  <a:lnTo>
                    <a:pt x="68974" y="55816"/>
                  </a:lnTo>
                  <a:lnTo>
                    <a:pt x="40001" y="103789"/>
                  </a:lnTo>
                  <a:lnTo>
                    <a:pt x="17949" y="166642"/>
                  </a:lnTo>
                  <a:lnTo>
                    <a:pt x="4532" y="229363"/>
                  </a:lnTo>
                  <a:lnTo>
                    <a:pt x="1858" y="271955"/>
                  </a:lnTo>
                  <a:lnTo>
                    <a:pt x="669" y="318181"/>
                  </a:lnTo>
                  <a:lnTo>
                    <a:pt x="0" y="380885"/>
                  </a:lnTo>
                  <a:lnTo>
                    <a:pt x="5363" y="438405"/>
                  </a:lnTo>
                  <a:lnTo>
                    <a:pt x="17687" y="490798"/>
                  </a:lnTo>
                  <a:lnTo>
                    <a:pt x="34507" y="542395"/>
                  </a:lnTo>
                  <a:lnTo>
                    <a:pt x="53309" y="581850"/>
                  </a:lnTo>
                  <a:lnTo>
                    <a:pt x="80624" y="616142"/>
                  </a:lnTo>
                  <a:lnTo>
                    <a:pt x="118317" y="638276"/>
                  </a:lnTo>
                  <a:lnTo>
                    <a:pt x="166530" y="654063"/>
                  </a:lnTo>
                  <a:lnTo>
                    <a:pt x="217860" y="654971"/>
                  </a:lnTo>
                  <a:lnTo>
                    <a:pt x="278031" y="643627"/>
                  </a:lnTo>
                  <a:lnTo>
                    <a:pt x="312638" y="626533"/>
                  </a:lnTo>
                  <a:lnTo>
                    <a:pt x="367866" y="578705"/>
                  </a:lnTo>
                  <a:lnTo>
                    <a:pt x="399039" y="541865"/>
                  </a:lnTo>
                  <a:lnTo>
                    <a:pt x="422138" y="490221"/>
                  </a:lnTo>
                  <a:lnTo>
                    <a:pt x="428646" y="448888"/>
                  </a:lnTo>
                  <a:lnTo>
                    <a:pt x="424985" y="401416"/>
                  </a:lnTo>
                  <a:lnTo>
                    <a:pt x="416492" y="350305"/>
                  </a:lnTo>
                  <a:lnTo>
                    <a:pt x="403141" y="297444"/>
                  </a:lnTo>
                  <a:lnTo>
                    <a:pt x="385741" y="242505"/>
                  </a:lnTo>
                  <a:lnTo>
                    <a:pt x="370551" y="201281"/>
                  </a:lnTo>
                  <a:lnTo>
                    <a:pt x="332709" y="140364"/>
                  </a:lnTo>
                  <a:lnTo>
                    <a:pt x="282565" y="84627"/>
                  </a:lnTo>
                  <a:lnTo>
                    <a:pt x="241593" y="56534"/>
                  </a:lnTo>
                  <a:lnTo>
                    <a:pt x="184917" y="35047"/>
                  </a:lnTo>
                  <a:lnTo>
                    <a:pt x="16817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43409" y="4246330"/>
              <a:ext cx="367163" cy="751567"/>
            </a:xfrm>
            <a:custGeom>
              <a:avLst/>
              <a:gdLst/>
              <a:ahLst/>
              <a:cxnLst/>
              <a:rect l="0" t="0" r="0" b="0"/>
              <a:pathLst>
                <a:path w="367163" h="751567">
                  <a:moveTo>
                    <a:pt x="357751" y="59825"/>
                  </a:moveTo>
                  <a:lnTo>
                    <a:pt x="322854" y="30517"/>
                  </a:lnTo>
                  <a:lnTo>
                    <a:pt x="264754" y="7945"/>
                  </a:lnTo>
                  <a:lnTo>
                    <a:pt x="225692" y="0"/>
                  </a:lnTo>
                  <a:lnTo>
                    <a:pt x="165679" y="2904"/>
                  </a:lnTo>
                  <a:lnTo>
                    <a:pt x="128485" y="11504"/>
                  </a:lnTo>
                  <a:lnTo>
                    <a:pt x="95239" y="32640"/>
                  </a:lnTo>
                  <a:lnTo>
                    <a:pt x="68750" y="61129"/>
                  </a:lnTo>
                  <a:lnTo>
                    <a:pt x="51673" y="91797"/>
                  </a:lnTo>
                  <a:lnTo>
                    <a:pt x="35422" y="148072"/>
                  </a:lnTo>
                  <a:lnTo>
                    <a:pt x="20947" y="204768"/>
                  </a:lnTo>
                  <a:lnTo>
                    <a:pt x="13462" y="256019"/>
                  </a:lnTo>
                  <a:lnTo>
                    <a:pt x="5345" y="315259"/>
                  </a:lnTo>
                  <a:lnTo>
                    <a:pt x="881" y="372021"/>
                  </a:lnTo>
                  <a:lnTo>
                    <a:pt x="0" y="431413"/>
                  </a:lnTo>
                  <a:lnTo>
                    <a:pt x="5414" y="493534"/>
                  </a:lnTo>
                  <a:lnTo>
                    <a:pt x="11683" y="550865"/>
                  </a:lnTo>
                  <a:lnTo>
                    <a:pt x="29906" y="604130"/>
                  </a:lnTo>
                  <a:lnTo>
                    <a:pt x="58298" y="661871"/>
                  </a:lnTo>
                  <a:lnTo>
                    <a:pt x="76092" y="691999"/>
                  </a:lnTo>
                  <a:lnTo>
                    <a:pt x="101938" y="715528"/>
                  </a:lnTo>
                  <a:lnTo>
                    <a:pt x="160601" y="744108"/>
                  </a:lnTo>
                  <a:lnTo>
                    <a:pt x="203150" y="751566"/>
                  </a:lnTo>
                  <a:lnTo>
                    <a:pt x="239804" y="748186"/>
                  </a:lnTo>
                  <a:lnTo>
                    <a:pt x="258927" y="739720"/>
                  </a:lnTo>
                  <a:lnTo>
                    <a:pt x="295856" y="709632"/>
                  </a:lnTo>
                  <a:lnTo>
                    <a:pt x="327371" y="669893"/>
                  </a:lnTo>
                  <a:lnTo>
                    <a:pt x="349194" y="618890"/>
                  </a:lnTo>
                  <a:lnTo>
                    <a:pt x="362625" y="562386"/>
                  </a:lnTo>
                  <a:lnTo>
                    <a:pt x="365766" y="520661"/>
                  </a:lnTo>
                  <a:lnTo>
                    <a:pt x="367162" y="474821"/>
                  </a:lnTo>
                  <a:lnTo>
                    <a:pt x="362360" y="419743"/>
                  </a:lnTo>
                  <a:lnTo>
                    <a:pt x="353528" y="357020"/>
                  </a:lnTo>
                  <a:lnTo>
                    <a:pt x="346905" y="310455"/>
                  </a:lnTo>
                  <a:lnTo>
                    <a:pt x="339720" y="247560"/>
                  </a:lnTo>
                  <a:lnTo>
                    <a:pt x="331703" y="184386"/>
                  </a:lnTo>
                  <a:lnTo>
                    <a:pt x="326166" y="154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2821637" y="5345170"/>
            <a:ext cx="336913" cy="466561"/>
          </a:xfrm>
          <a:custGeom>
            <a:avLst/>
            <a:gdLst/>
            <a:ahLst/>
            <a:cxnLst/>
            <a:rect l="0" t="0" r="0" b="0"/>
            <a:pathLst>
              <a:path w="336913" h="466561">
                <a:moveTo>
                  <a:pt x="0" y="55949"/>
                </a:moveTo>
                <a:lnTo>
                  <a:pt x="11178" y="39181"/>
                </a:lnTo>
                <a:lnTo>
                  <a:pt x="26025" y="27830"/>
                </a:lnTo>
                <a:lnTo>
                  <a:pt x="84664" y="3611"/>
                </a:lnTo>
                <a:lnTo>
                  <a:pt x="95047" y="0"/>
                </a:lnTo>
                <a:lnTo>
                  <a:pt x="137606" y="507"/>
                </a:lnTo>
                <a:lnTo>
                  <a:pt x="188748" y="12329"/>
                </a:lnTo>
                <a:lnTo>
                  <a:pt x="250966" y="42637"/>
                </a:lnTo>
                <a:lnTo>
                  <a:pt x="278171" y="74361"/>
                </a:lnTo>
                <a:lnTo>
                  <a:pt x="308325" y="127003"/>
                </a:lnTo>
                <a:lnTo>
                  <a:pt x="327402" y="168509"/>
                </a:lnTo>
                <a:lnTo>
                  <a:pt x="335033" y="224455"/>
                </a:lnTo>
                <a:lnTo>
                  <a:pt x="333737" y="251333"/>
                </a:lnTo>
                <a:lnTo>
                  <a:pt x="313841" y="297184"/>
                </a:lnTo>
                <a:lnTo>
                  <a:pt x="279325" y="349456"/>
                </a:lnTo>
                <a:lnTo>
                  <a:pt x="220664" y="402015"/>
                </a:lnTo>
                <a:lnTo>
                  <a:pt x="157889" y="437964"/>
                </a:lnTo>
                <a:lnTo>
                  <a:pt x="99691" y="459010"/>
                </a:lnTo>
                <a:lnTo>
                  <a:pt x="75892" y="460086"/>
                </a:lnTo>
                <a:lnTo>
                  <a:pt x="64633" y="458734"/>
                </a:lnTo>
                <a:lnTo>
                  <a:pt x="45883" y="447874"/>
                </a:lnTo>
                <a:lnTo>
                  <a:pt x="37608" y="440065"/>
                </a:lnTo>
                <a:lnTo>
                  <a:pt x="28413" y="418910"/>
                </a:lnTo>
                <a:lnTo>
                  <a:pt x="25496" y="395080"/>
                </a:lnTo>
                <a:lnTo>
                  <a:pt x="28099" y="372790"/>
                </a:lnTo>
                <a:lnTo>
                  <a:pt x="36275" y="354305"/>
                </a:lnTo>
                <a:lnTo>
                  <a:pt x="48878" y="338290"/>
                </a:lnTo>
                <a:lnTo>
                  <a:pt x="75703" y="317290"/>
                </a:lnTo>
                <a:lnTo>
                  <a:pt x="95647" y="307411"/>
                </a:lnTo>
                <a:lnTo>
                  <a:pt x="137784" y="300862"/>
                </a:lnTo>
                <a:lnTo>
                  <a:pt x="176136" y="304511"/>
                </a:lnTo>
                <a:lnTo>
                  <a:pt x="239585" y="327876"/>
                </a:lnTo>
                <a:lnTo>
                  <a:pt x="260900" y="338243"/>
                </a:lnTo>
                <a:lnTo>
                  <a:pt x="322647" y="399597"/>
                </a:lnTo>
                <a:lnTo>
                  <a:pt x="330572" y="420031"/>
                </a:lnTo>
                <a:lnTo>
                  <a:pt x="336912" y="4665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190134" y="5184960"/>
            <a:ext cx="1230216" cy="710999"/>
            <a:chOff x="3190134" y="5184960"/>
            <a:chExt cx="1230216" cy="710999"/>
          </a:xfrm>
        </p:grpSpPr>
        <p:sp>
          <p:nvSpPr>
            <p:cNvPr id="47" name="Freeform 46"/>
            <p:cNvSpPr/>
            <p:nvPr/>
          </p:nvSpPr>
          <p:spPr>
            <a:xfrm>
              <a:off x="3190134" y="5201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11191" y="5184960"/>
              <a:ext cx="183734" cy="245810"/>
            </a:xfrm>
            <a:custGeom>
              <a:avLst/>
              <a:gdLst/>
              <a:ahLst/>
              <a:cxnLst/>
              <a:rect l="0" t="0" r="0" b="0"/>
              <a:pathLst>
                <a:path w="183734" h="245810">
                  <a:moveTo>
                    <a:pt x="0" y="5589"/>
                  </a:moveTo>
                  <a:lnTo>
                    <a:pt x="16768" y="0"/>
                  </a:lnTo>
                  <a:lnTo>
                    <a:pt x="34359" y="3495"/>
                  </a:lnTo>
                  <a:lnTo>
                    <a:pt x="83424" y="25200"/>
                  </a:lnTo>
                  <a:lnTo>
                    <a:pt x="127854" y="69956"/>
                  </a:lnTo>
                  <a:lnTo>
                    <a:pt x="159180" y="126751"/>
                  </a:lnTo>
                  <a:lnTo>
                    <a:pt x="174726" y="184244"/>
                  </a:lnTo>
                  <a:lnTo>
                    <a:pt x="183733" y="235071"/>
                  </a:lnTo>
                  <a:lnTo>
                    <a:pt x="179810" y="241635"/>
                  </a:lnTo>
                  <a:lnTo>
                    <a:pt x="171347" y="244841"/>
                  </a:lnTo>
                  <a:lnTo>
                    <a:pt x="159855" y="245809"/>
                  </a:lnTo>
                  <a:lnTo>
                    <a:pt x="137727" y="240645"/>
                  </a:lnTo>
                  <a:lnTo>
                    <a:pt x="105285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63834" y="5370184"/>
              <a:ext cx="242156" cy="167806"/>
            </a:xfrm>
            <a:custGeom>
              <a:avLst/>
              <a:gdLst/>
              <a:ahLst/>
              <a:cxnLst/>
              <a:rect l="0" t="0" r="0" b="0"/>
              <a:pathLst>
                <a:path w="242156" h="167806">
                  <a:moveTo>
                    <a:pt x="0" y="9878"/>
                  </a:moveTo>
                  <a:lnTo>
                    <a:pt x="27556" y="2642"/>
                  </a:lnTo>
                  <a:lnTo>
                    <a:pt x="83779" y="0"/>
                  </a:lnTo>
                  <a:lnTo>
                    <a:pt x="110934" y="1978"/>
                  </a:lnTo>
                  <a:lnTo>
                    <a:pt x="167813" y="23107"/>
                  </a:lnTo>
                  <a:lnTo>
                    <a:pt x="194262" y="39794"/>
                  </a:lnTo>
                  <a:lnTo>
                    <a:pt x="206441" y="55929"/>
                  </a:lnTo>
                  <a:lnTo>
                    <a:pt x="231265" y="115509"/>
                  </a:lnTo>
                  <a:lnTo>
                    <a:pt x="242155" y="167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16559" y="5401119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114889" y="48931"/>
                  </a:lnTo>
                  <a:lnTo>
                    <a:pt x="101593" y="108061"/>
                  </a:lnTo>
                  <a:lnTo>
                    <a:pt x="86532" y="164802"/>
                  </a:lnTo>
                  <a:lnTo>
                    <a:pt x="65359" y="224189"/>
                  </a:lnTo>
                  <a:lnTo>
                    <a:pt x="43976" y="286310"/>
                  </a:lnTo>
                  <a:lnTo>
                    <a:pt x="25628" y="342471"/>
                  </a:lnTo>
                  <a:lnTo>
                    <a:pt x="10738" y="38545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79730" y="5443233"/>
              <a:ext cx="221100" cy="452726"/>
            </a:xfrm>
            <a:custGeom>
              <a:avLst/>
              <a:gdLst/>
              <a:ahLst/>
              <a:cxnLst/>
              <a:rect l="0" t="0" r="0" b="0"/>
              <a:pathLst>
                <a:path w="221100" h="452726">
                  <a:moveTo>
                    <a:pt x="0" y="0"/>
                  </a:moveTo>
                  <a:lnTo>
                    <a:pt x="11453" y="57264"/>
                  </a:lnTo>
                  <a:lnTo>
                    <a:pt x="24749" y="118156"/>
                  </a:lnTo>
                  <a:lnTo>
                    <a:pt x="47046" y="180140"/>
                  </a:lnTo>
                  <a:lnTo>
                    <a:pt x="86495" y="243189"/>
                  </a:lnTo>
                  <a:lnTo>
                    <a:pt x="132944" y="305956"/>
                  </a:lnTo>
                  <a:lnTo>
                    <a:pt x="168401" y="361172"/>
                  </a:lnTo>
                  <a:lnTo>
                    <a:pt x="207446" y="422691"/>
                  </a:lnTo>
                  <a:lnTo>
                    <a:pt x="22109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8228" y="5239066"/>
              <a:ext cx="272122" cy="558029"/>
            </a:xfrm>
            <a:custGeom>
              <a:avLst/>
              <a:gdLst/>
              <a:ahLst/>
              <a:cxnLst/>
              <a:rect l="0" t="0" r="0" b="0"/>
              <a:pathLst>
                <a:path w="272122" h="558029">
                  <a:moveTo>
                    <a:pt x="0" y="14654"/>
                  </a:moveTo>
                  <a:lnTo>
                    <a:pt x="43962" y="0"/>
                  </a:lnTo>
                  <a:lnTo>
                    <a:pt x="79836" y="1083"/>
                  </a:lnTo>
                  <a:lnTo>
                    <a:pt x="114512" y="8813"/>
                  </a:lnTo>
                  <a:lnTo>
                    <a:pt x="133172" y="21417"/>
                  </a:lnTo>
                  <a:lnTo>
                    <a:pt x="148095" y="38717"/>
                  </a:lnTo>
                  <a:lnTo>
                    <a:pt x="158626" y="58104"/>
                  </a:lnTo>
                  <a:lnTo>
                    <a:pt x="165543" y="94339"/>
                  </a:lnTo>
                  <a:lnTo>
                    <a:pt x="160922" y="117920"/>
                  </a:lnTo>
                  <a:lnTo>
                    <a:pt x="132368" y="179551"/>
                  </a:lnTo>
                  <a:lnTo>
                    <a:pt x="118882" y="202585"/>
                  </a:lnTo>
                  <a:lnTo>
                    <a:pt x="117859" y="207792"/>
                  </a:lnTo>
                  <a:lnTo>
                    <a:pt x="120687" y="208923"/>
                  </a:lnTo>
                  <a:lnTo>
                    <a:pt x="144553" y="205576"/>
                  </a:lnTo>
                  <a:lnTo>
                    <a:pt x="178141" y="207704"/>
                  </a:lnTo>
                  <a:lnTo>
                    <a:pt x="198496" y="213928"/>
                  </a:lnTo>
                  <a:lnTo>
                    <a:pt x="215342" y="224493"/>
                  </a:lnTo>
                  <a:lnTo>
                    <a:pt x="237980" y="254773"/>
                  </a:lnTo>
                  <a:lnTo>
                    <a:pt x="262200" y="312303"/>
                  </a:lnTo>
                  <a:lnTo>
                    <a:pt x="271461" y="366167"/>
                  </a:lnTo>
                  <a:lnTo>
                    <a:pt x="272121" y="429103"/>
                  </a:lnTo>
                  <a:lnTo>
                    <a:pt x="262198" y="484688"/>
                  </a:lnTo>
                  <a:lnTo>
                    <a:pt x="254573" y="506658"/>
                  </a:lnTo>
                  <a:lnTo>
                    <a:pt x="223932" y="547262"/>
                  </a:lnTo>
                  <a:lnTo>
                    <a:pt x="204030" y="555526"/>
                  </a:lnTo>
                  <a:lnTo>
                    <a:pt x="180757" y="558028"/>
                  </a:lnTo>
                  <a:lnTo>
                    <a:pt x="140340" y="553222"/>
                  </a:lnTo>
                  <a:lnTo>
                    <a:pt x="115813" y="551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48129" y="5022093"/>
            <a:ext cx="1513836" cy="810695"/>
            <a:chOff x="5248129" y="5022093"/>
            <a:chExt cx="1513836" cy="810695"/>
          </a:xfrm>
        </p:grpSpPr>
        <p:sp>
          <p:nvSpPr>
            <p:cNvPr id="54" name="Freeform 53"/>
            <p:cNvSpPr/>
            <p:nvPr/>
          </p:nvSpPr>
          <p:spPr>
            <a:xfrm>
              <a:off x="5248129" y="5215305"/>
              <a:ext cx="297609" cy="617483"/>
            </a:xfrm>
            <a:custGeom>
              <a:avLst/>
              <a:gdLst/>
              <a:ahLst/>
              <a:cxnLst/>
              <a:rect l="0" t="0" r="0" b="0"/>
              <a:pathLst>
                <a:path w="297609" h="617483">
                  <a:moveTo>
                    <a:pt x="47705" y="38415"/>
                  </a:moveTo>
                  <a:lnTo>
                    <a:pt x="36527" y="27237"/>
                  </a:lnTo>
                  <a:lnTo>
                    <a:pt x="36743" y="21604"/>
                  </a:lnTo>
                  <a:lnTo>
                    <a:pt x="46342" y="9107"/>
                  </a:lnTo>
                  <a:lnTo>
                    <a:pt x="65427" y="1992"/>
                  </a:lnTo>
                  <a:lnTo>
                    <a:pt x="89506" y="0"/>
                  </a:lnTo>
                  <a:lnTo>
                    <a:pt x="129371" y="6626"/>
                  </a:lnTo>
                  <a:lnTo>
                    <a:pt x="168478" y="22887"/>
                  </a:lnTo>
                  <a:lnTo>
                    <a:pt x="222634" y="56229"/>
                  </a:lnTo>
                  <a:lnTo>
                    <a:pt x="251484" y="77098"/>
                  </a:lnTo>
                  <a:lnTo>
                    <a:pt x="274850" y="109278"/>
                  </a:lnTo>
                  <a:lnTo>
                    <a:pt x="291002" y="148449"/>
                  </a:lnTo>
                  <a:lnTo>
                    <a:pt x="297608" y="200869"/>
                  </a:lnTo>
                  <a:lnTo>
                    <a:pt x="291434" y="256248"/>
                  </a:lnTo>
                  <a:lnTo>
                    <a:pt x="275567" y="311726"/>
                  </a:lnTo>
                  <a:lnTo>
                    <a:pt x="246789" y="364742"/>
                  </a:lnTo>
                  <a:lnTo>
                    <a:pt x="198557" y="423840"/>
                  </a:lnTo>
                  <a:lnTo>
                    <a:pt x="169356" y="451244"/>
                  </a:lnTo>
                  <a:lnTo>
                    <a:pt x="115197" y="478550"/>
                  </a:lnTo>
                  <a:lnTo>
                    <a:pt x="74982" y="487410"/>
                  </a:lnTo>
                  <a:lnTo>
                    <a:pt x="50470" y="483243"/>
                  </a:lnTo>
                  <a:lnTo>
                    <a:pt x="20058" y="467743"/>
                  </a:lnTo>
                  <a:lnTo>
                    <a:pt x="11726" y="461504"/>
                  </a:lnTo>
                  <a:lnTo>
                    <a:pt x="6172" y="452666"/>
                  </a:lnTo>
                  <a:lnTo>
                    <a:pt x="0" y="430367"/>
                  </a:lnTo>
                  <a:lnTo>
                    <a:pt x="3496" y="407978"/>
                  </a:lnTo>
                  <a:lnTo>
                    <a:pt x="7704" y="397094"/>
                  </a:lnTo>
                  <a:lnTo>
                    <a:pt x="21738" y="381882"/>
                  </a:lnTo>
                  <a:lnTo>
                    <a:pt x="52489" y="366741"/>
                  </a:lnTo>
                  <a:lnTo>
                    <a:pt x="79077" y="360982"/>
                  </a:lnTo>
                  <a:lnTo>
                    <a:pt x="110391" y="362323"/>
                  </a:lnTo>
                  <a:lnTo>
                    <a:pt x="155316" y="380832"/>
                  </a:lnTo>
                  <a:lnTo>
                    <a:pt x="211961" y="425575"/>
                  </a:lnTo>
                  <a:lnTo>
                    <a:pt x="227162" y="442113"/>
                  </a:lnTo>
                  <a:lnTo>
                    <a:pt x="246453" y="484445"/>
                  </a:lnTo>
                  <a:lnTo>
                    <a:pt x="255940" y="537521"/>
                  </a:lnTo>
                  <a:lnTo>
                    <a:pt x="257967" y="597695"/>
                  </a:lnTo>
                  <a:lnTo>
                    <a:pt x="258275" y="61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43274" y="5217571"/>
              <a:ext cx="186037" cy="415176"/>
            </a:xfrm>
            <a:custGeom>
              <a:avLst/>
              <a:gdLst/>
              <a:ahLst/>
              <a:cxnLst/>
              <a:rect l="0" t="0" r="0" b="0"/>
              <a:pathLst>
                <a:path w="186037" h="415176">
                  <a:moveTo>
                    <a:pt x="52643" y="15092"/>
                  </a:moveTo>
                  <a:lnTo>
                    <a:pt x="96605" y="438"/>
                  </a:lnTo>
                  <a:lnTo>
                    <a:pt x="116636" y="0"/>
                  </a:lnTo>
                  <a:lnTo>
                    <a:pt x="126890" y="1521"/>
                  </a:lnTo>
                  <a:lnTo>
                    <a:pt x="132557" y="7215"/>
                  </a:lnTo>
                  <a:lnTo>
                    <a:pt x="135165" y="15689"/>
                  </a:lnTo>
                  <a:lnTo>
                    <a:pt x="133773" y="37584"/>
                  </a:lnTo>
                  <a:lnTo>
                    <a:pt x="125355" y="62913"/>
                  </a:lnTo>
                  <a:lnTo>
                    <a:pt x="107576" y="83529"/>
                  </a:lnTo>
                  <a:lnTo>
                    <a:pt x="50649" y="127324"/>
                  </a:lnTo>
                  <a:lnTo>
                    <a:pt x="40785" y="132027"/>
                  </a:lnTo>
                  <a:lnTo>
                    <a:pt x="38888" y="133993"/>
                  </a:lnTo>
                  <a:lnTo>
                    <a:pt x="49259" y="133057"/>
                  </a:lnTo>
                  <a:lnTo>
                    <a:pt x="107151" y="114522"/>
                  </a:lnTo>
                  <a:lnTo>
                    <a:pt x="144833" y="114353"/>
                  </a:lnTo>
                  <a:lnTo>
                    <a:pt x="156217" y="116361"/>
                  </a:lnTo>
                  <a:lnTo>
                    <a:pt x="164976" y="121209"/>
                  </a:lnTo>
                  <a:lnTo>
                    <a:pt x="177828" y="135954"/>
                  </a:lnTo>
                  <a:lnTo>
                    <a:pt x="184320" y="157326"/>
                  </a:lnTo>
                  <a:lnTo>
                    <a:pt x="186036" y="181252"/>
                  </a:lnTo>
                  <a:lnTo>
                    <a:pt x="174555" y="235888"/>
                  </a:lnTo>
                  <a:lnTo>
                    <a:pt x="152850" y="292716"/>
                  </a:lnTo>
                  <a:lnTo>
                    <a:pt x="122913" y="343282"/>
                  </a:lnTo>
                  <a:lnTo>
                    <a:pt x="93741" y="377886"/>
                  </a:lnTo>
                  <a:lnTo>
                    <a:pt x="62870" y="399837"/>
                  </a:lnTo>
                  <a:lnTo>
                    <a:pt x="41980" y="408358"/>
                  </a:lnTo>
                  <a:lnTo>
                    <a:pt x="0" y="415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11772" y="5201077"/>
              <a:ext cx="147400" cy="473784"/>
            </a:xfrm>
            <a:custGeom>
              <a:avLst/>
              <a:gdLst/>
              <a:ahLst/>
              <a:cxnLst/>
              <a:rect l="0" t="0" r="0" b="0"/>
              <a:pathLst>
                <a:path w="147400" h="473784">
                  <a:moveTo>
                    <a:pt x="147399" y="0"/>
                  </a:moveTo>
                  <a:lnTo>
                    <a:pt x="123352" y="9576"/>
                  </a:lnTo>
                  <a:lnTo>
                    <a:pt x="101930" y="27534"/>
                  </a:lnTo>
                  <a:lnTo>
                    <a:pt x="66700" y="80142"/>
                  </a:lnTo>
                  <a:lnTo>
                    <a:pt x="43041" y="142572"/>
                  </a:lnTo>
                  <a:lnTo>
                    <a:pt x="28259" y="202598"/>
                  </a:lnTo>
                  <a:lnTo>
                    <a:pt x="17601" y="262150"/>
                  </a:lnTo>
                  <a:lnTo>
                    <a:pt x="13672" y="304855"/>
                  </a:lnTo>
                  <a:lnTo>
                    <a:pt x="8340" y="358999"/>
                  </a:lnTo>
                  <a:lnTo>
                    <a:pt x="1647" y="41991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90715" y="5116850"/>
              <a:ext cx="189514" cy="505368"/>
            </a:xfrm>
            <a:custGeom>
              <a:avLst/>
              <a:gdLst/>
              <a:ahLst/>
              <a:cxnLst/>
              <a:rect l="0" t="0" r="0" b="0"/>
              <a:pathLst>
                <a:path w="189514" h="505368">
                  <a:moveTo>
                    <a:pt x="0" y="0"/>
                  </a:moveTo>
                  <a:lnTo>
                    <a:pt x="11453" y="48930"/>
                  </a:lnTo>
                  <a:lnTo>
                    <a:pt x="24748" y="102472"/>
                  </a:lnTo>
                  <a:lnTo>
                    <a:pt x="42138" y="157557"/>
                  </a:lnTo>
                  <a:lnTo>
                    <a:pt x="66900" y="217756"/>
                  </a:lnTo>
                  <a:lnTo>
                    <a:pt x="87304" y="278890"/>
                  </a:lnTo>
                  <a:lnTo>
                    <a:pt x="105228" y="336203"/>
                  </a:lnTo>
                  <a:lnTo>
                    <a:pt x="130061" y="389461"/>
                  </a:lnTo>
                  <a:lnTo>
                    <a:pt x="149867" y="437888"/>
                  </a:lnTo>
                  <a:lnTo>
                    <a:pt x="169187" y="476795"/>
                  </a:lnTo>
                  <a:lnTo>
                    <a:pt x="189513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80228" y="5632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01326" y="5022093"/>
              <a:ext cx="360639" cy="589597"/>
            </a:xfrm>
            <a:custGeom>
              <a:avLst/>
              <a:gdLst/>
              <a:ahLst/>
              <a:cxnLst/>
              <a:rect l="0" t="0" r="0" b="0"/>
              <a:pathLst>
                <a:path w="360639" h="589597">
                  <a:moveTo>
                    <a:pt x="0" y="0"/>
                  </a:moveTo>
                  <a:lnTo>
                    <a:pt x="42691" y="14572"/>
                  </a:lnTo>
                  <a:lnTo>
                    <a:pt x="78753" y="39403"/>
                  </a:lnTo>
                  <a:lnTo>
                    <a:pt x="101193" y="71077"/>
                  </a:lnTo>
                  <a:lnTo>
                    <a:pt x="117071" y="110097"/>
                  </a:lnTo>
                  <a:lnTo>
                    <a:pt x="119103" y="134330"/>
                  </a:lnTo>
                  <a:lnTo>
                    <a:pt x="114935" y="157968"/>
                  </a:lnTo>
                  <a:lnTo>
                    <a:pt x="86698" y="219486"/>
                  </a:lnTo>
                  <a:lnTo>
                    <a:pt x="87044" y="223533"/>
                  </a:lnTo>
                  <a:lnTo>
                    <a:pt x="91955" y="222722"/>
                  </a:lnTo>
                  <a:lnTo>
                    <a:pt x="124343" y="211051"/>
                  </a:lnTo>
                  <a:lnTo>
                    <a:pt x="174102" y="203303"/>
                  </a:lnTo>
                  <a:lnTo>
                    <a:pt x="233300" y="204127"/>
                  </a:lnTo>
                  <a:lnTo>
                    <a:pt x="289054" y="214900"/>
                  </a:lnTo>
                  <a:lnTo>
                    <a:pt x="305007" y="220476"/>
                  </a:lnTo>
                  <a:lnTo>
                    <a:pt x="328971" y="239149"/>
                  </a:lnTo>
                  <a:lnTo>
                    <a:pt x="346252" y="263046"/>
                  </a:lnTo>
                  <a:lnTo>
                    <a:pt x="357830" y="289264"/>
                  </a:lnTo>
                  <a:lnTo>
                    <a:pt x="360638" y="313396"/>
                  </a:lnTo>
                  <a:lnTo>
                    <a:pt x="352907" y="368662"/>
                  </a:lnTo>
                  <a:lnTo>
                    <a:pt x="336708" y="430304"/>
                  </a:lnTo>
                  <a:lnTo>
                    <a:pt x="318168" y="485301"/>
                  </a:lnTo>
                  <a:lnTo>
                    <a:pt x="293869" y="531603"/>
                  </a:lnTo>
                  <a:lnTo>
                    <a:pt x="287159" y="540405"/>
                  </a:lnTo>
                  <a:lnTo>
                    <a:pt x="279177" y="545104"/>
                  </a:lnTo>
                  <a:lnTo>
                    <a:pt x="260949" y="547205"/>
                  </a:lnTo>
                  <a:lnTo>
                    <a:pt x="244269" y="541120"/>
                  </a:lnTo>
                  <a:lnTo>
                    <a:pt x="236546" y="536221"/>
                  </a:lnTo>
                  <a:lnTo>
                    <a:pt x="229057" y="535296"/>
                  </a:lnTo>
                  <a:lnTo>
                    <a:pt x="214498" y="540506"/>
                  </a:lnTo>
                  <a:lnTo>
                    <a:pt x="16845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086404" y="5106725"/>
            <a:ext cx="777970" cy="882328"/>
          </a:xfrm>
          <a:custGeom>
            <a:avLst/>
            <a:gdLst/>
            <a:ahLst/>
            <a:cxnLst/>
            <a:rect l="0" t="0" r="0" b="0"/>
            <a:pathLst>
              <a:path w="777970" h="882328">
                <a:moveTo>
                  <a:pt x="777969" y="104881"/>
                </a:moveTo>
                <a:lnTo>
                  <a:pt x="768394" y="80835"/>
                </a:lnTo>
                <a:lnTo>
                  <a:pt x="736709" y="31011"/>
                </a:lnTo>
                <a:lnTo>
                  <a:pt x="715958" y="15117"/>
                </a:lnTo>
                <a:lnTo>
                  <a:pt x="691137" y="6494"/>
                </a:lnTo>
                <a:lnTo>
                  <a:pt x="637074" y="958"/>
                </a:lnTo>
                <a:lnTo>
                  <a:pt x="589733" y="0"/>
                </a:lnTo>
                <a:lnTo>
                  <a:pt x="538661" y="5305"/>
                </a:lnTo>
                <a:lnTo>
                  <a:pt x="476238" y="10342"/>
                </a:lnTo>
                <a:lnTo>
                  <a:pt x="426004" y="18248"/>
                </a:lnTo>
                <a:lnTo>
                  <a:pt x="375245" y="26829"/>
                </a:lnTo>
                <a:lnTo>
                  <a:pt x="315580" y="33441"/>
                </a:lnTo>
                <a:lnTo>
                  <a:pt x="253044" y="49026"/>
                </a:lnTo>
                <a:lnTo>
                  <a:pt x="221573" y="60515"/>
                </a:lnTo>
                <a:lnTo>
                  <a:pt x="160497" y="112086"/>
                </a:lnTo>
                <a:lnTo>
                  <a:pt x="133430" y="141182"/>
                </a:lnTo>
                <a:lnTo>
                  <a:pt x="96088" y="202109"/>
                </a:lnTo>
                <a:lnTo>
                  <a:pt x="67989" y="253775"/>
                </a:lnTo>
                <a:lnTo>
                  <a:pt x="39404" y="314030"/>
                </a:lnTo>
                <a:lnTo>
                  <a:pt x="11839" y="367906"/>
                </a:lnTo>
                <a:lnTo>
                  <a:pt x="4629" y="390237"/>
                </a:lnTo>
                <a:lnTo>
                  <a:pt x="0" y="442701"/>
                </a:lnTo>
                <a:lnTo>
                  <a:pt x="2317" y="481056"/>
                </a:lnTo>
                <a:lnTo>
                  <a:pt x="13581" y="525458"/>
                </a:lnTo>
                <a:lnTo>
                  <a:pt x="43080" y="580077"/>
                </a:lnTo>
                <a:lnTo>
                  <a:pt x="86926" y="641723"/>
                </a:lnTo>
                <a:lnTo>
                  <a:pt x="144083" y="697385"/>
                </a:lnTo>
                <a:lnTo>
                  <a:pt x="195265" y="759281"/>
                </a:lnTo>
                <a:lnTo>
                  <a:pt x="237495" y="815373"/>
                </a:lnTo>
                <a:lnTo>
                  <a:pt x="266749" y="843833"/>
                </a:lnTo>
                <a:lnTo>
                  <a:pt x="326824" y="875573"/>
                </a:lnTo>
                <a:lnTo>
                  <a:pt x="378891" y="882327"/>
                </a:lnTo>
                <a:lnTo>
                  <a:pt x="417178" y="880378"/>
                </a:lnTo>
                <a:lnTo>
                  <a:pt x="439803" y="874196"/>
                </a:lnTo>
                <a:lnTo>
                  <a:pt x="493534" y="844557"/>
                </a:lnTo>
                <a:lnTo>
                  <a:pt x="551266" y="794134"/>
                </a:lnTo>
                <a:lnTo>
                  <a:pt x="602372" y="732969"/>
                </a:lnTo>
                <a:lnTo>
                  <a:pt x="622345" y="702762"/>
                </a:lnTo>
                <a:lnTo>
                  <a:pt x="643286" y="651227"/>
                </a:lnTo>
                <a:lnTo>
                  <a:pt x="664017" y="595986"/>
                </a:lnTo>
                <a:lnTo>
                  <a:pt x="682995" y="534324"/>
                </a:lnTo>
                <a:lnTo>
                  <a:pt x="699561" y="473302"/>
                </a:lnTo>
                <a:lnTo>
                  <a:pt x="706459" y="420027"/>
                </a:lnTo>
                <a:lnTo>
                  <a:pt x="720935" y="357688"/>
                </a:lnTo>
                <a:lnTo>
                  <a:pt x="727579" y="304254"/>
                </a:lnTo>
                <a:lnTo>
                  <a:pt x="743170" y="243050"/>
                </a:lnTo>
                <a:lnTo>
                  <a:pt x="760460" y="189280"/>
                </a:lnTo>
                <a:lnTo>
                  <a:pt x="761218" y="168128"/>
                </a:lnTo>
                <a:lnTo>
                  <a:pt x="756309" y="108184"/>
                </a:lnTo>
                <a:lnTo>
                  <a:pt x="746383" y="627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4003323" y="4928993"/>
            <a:ext cx="660802" cy="974797"/>
          </a:xfrm>
          <a:custGeom>
            <a:avLst/>
            <a:gdLst/>
            <a:ahLst/>
            <a:cxnLst/>
            <a:rect l="0" t="0" r="0" b="0"/>
            <a:pathLst>
              <a:path w="660802" h="974797">
                <a:moveTo>
                  <a:pt x="660801" y="324727"/>
                </a:moveTo>
                <a:lnTo>
                  <a:pt x="651226" y="293445"/>
                </a:lnTo>
                <a:lnTo>
                  <a:pt x="615815" y="239447"/>
                </a:lnTo>
                <a:lnTo>
                  <a:pt x="600028" y="209772"/>
                </a:lnTo>
                <a:lnTo>
                  <a:pt x="551509" y="155268"/>
                </a:lnTo>
                <a:lnTo>
                  <a:pt x="493163" y="101417"/>
                </a:lnTo>
                <a:lnTo>
                  <a:pt x="437526" y="58119"/>
                </a:lnTo>
                <a:lnTo>
                  <a:pt x="377863" y="28514"/>
                </a:lnTo>
                <a:lnTo>
                  <a:pt x="325105" y="6729"/>
                </a:lnTo>
                <a:lnTo>
                  <a:pt x="262691" y="0"/>
                </a:lnTo>
                <a:lnTo>
                  <a:pt x="234689" y="1419"/>
                </a:lnTo>
                <a:lnTo>
                  <a:pt x="188116" y="21394"/>
                </a:lnTo>
                <a:lnTo>
                  <a:pt x="134521" y="55928"/>
                </a:lnTo>
                <a:lnTo>
                  <a:pt x="87342" y="104280"/>
                </a:lnTo>
                <a:lnTo>
                  <a:pt x="57582" y="154276"/>
                </a:lnTo>
                <a:lnTo>
                  <a:pt x="27716" y="217562"/>
                </a:lnTo>
                <a:lnTo>
                  <a:pt x="13135" y="262354"/>
                </a:lnTo>
                <a:lnTo>
                  <a:pt x="5922" y="318169"/>
                </a:lnTo>
                <a:lnTo>
                  <a:pt x="0" y="368018"/>
                </a:lnTo>
                <a:lnTo>
                  <a:pt x="1364" y="419832"/>
                </a:lnTo>
                <a:lnTo>
                  <a:pt x="9177" y="472229"/>
                </a:lnTo>
                <a:lnTo>
                  <a:pt x="18902" y="524799"/>
                </a:lnTo>
                <a:lnTo>
                  <a:pt x="32311" y="574300"/>
                </a:lnTo>
                <a:lnTo>
                  <a:pt x="52214" y="627359"/>
                </a:lnTo>
                <a:lnTo>
                  <a:pt x="76986" y="688446"/>
                </a:lnTo>
                <a:lnTo>
                  <a:pt x="103334" y="739512"/>
                </a:lnTo>
                <a:lnTo>
                  <a:pt x="133790" y="799810"/>
                </a:lnTo>
                <a:lnTo>
                  <a:pt x="177800" y="859729"/>
                </a:lnTo>
                <a:lnTo>
                  <a:pt x="223716" y="917388"/>
                </a:lnTo>
                <a:lnTo>
                  <a:pt x="261728" y="947467"/>
                </a:lnTo>
                <a:lnTo>
                  <a:pt x="319082" y="969756"/>
                </a:lnTo>
                <a:lnTo>
                  <a:pt x="379525" y="974796"/>
                </a:lnTo>
                <a:lnTo>
                  <a:pt x="416413" y="967465"/>
                </a:lnTo>
                <a:lnTo>
                  <a:pt x="476583" y="938031"/>
                </a:lnTo>
                <a:lnTo>
                  <a:pt x="537251" y="889706"/>
                </a:lnTo>
                <a:lnTo>
                  <a:pt x="558813" y="866345"/>
                </a:lnTo>
                <a:lnTo>
                  <a:pt x="588503" y="809883"/>
                </a:lnTo>
                <a:lnTo>
                  <a:pt x="611468" y="751450"/>
                </a:lnTo>
                <a:lnTo>
                  <a:pt x="628483" y="693634"/>
                </a:lnTo>
                <a:lnTo>
                  <a:pt x="643109" y="637153"/>
                </a:lnTo>
                <a:lnTo>
                  <a:pt x="647688" y="574871"/>
                </a:lnTo>
                <a:lnTo>
                  <a:pt x="635432" y="515292"/>
                </a:lnTo>
                <a:lnTo>
                  <a:pt x="618582" y="461736"/>
                </a:lnTo>
                <a:lnTo>
                  <a:pt x="597621" y="398439"/>
                </a:lnTo>
                <a:lnTo>
                  <a:pt x="589437" y="378545"/>
                </a:lnTo>
                <a:lnTo>
                  <a:pt x="578001" y="361904"/>
                </a:lnTo>
                <a:lnTo>
                  <a:pt x="569587" y="322614"/>
                </a:lnTo>
                <a:lnTo>
                  <a:pt x="567914" y="266511"/>
                </a:lnTo>
                <a:lnTo>
                  <a:pt x="574516" y="223540"/>
                </a:lnTo>
                <a:lnTo>
                  <a:pt x="576573" y="1983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7727917" y="1971416"/>
            <a:ext cx="592280" cy="966035"/>
            <a:chOff x="7727917" y="1971416"/>
            <a:chExt cx="592280" cy="966035"/>
          </a:xfrm>
        </p:grpSpPr>
        <p:sp>
          <p:nvSpPr>
            <p:cNvPr id="63" name="Freeform 62"/>
            <p:cNvSpPr/>
            <p:nvPr/>
          </p:nvSpPr>
          <p:spPr>
            <a:xfrm>
              <a:off x="7927958" y="1971416"/>
              <a:ext cx="392239" cy="583525"/>
            </a:xfrm>
            <a:custGeom>
              <a:avLst/>
              <a:gdLst/>
              <a:ahLst/>
              <a:cxnLst/>
              <a:rect l="0" t="0" r="0" b="0"/>
              <a:pathLst>
                <a:path w="392239" h="583525">
                  <a:moveTo>
                    <a:pt x="0" y="50055"/>
                  </a:moveTo>
                  <a:lnTo>
                    <a:pt x="34897" y="20747"/>
                  </a:lnTo>
                  <a:lnTo>
                    <a:pt x="69742" y="6146"/>
                  </a:lnTo>
                  <a:lnTo>
                    <a:pt x="109702" y="0"/>
                  </a:lnTo>
                  <a:lnTo>
                    <a:pt x="156767" y="3769"/>
                  </a:lnTo>
                  <a:lnTo>
                    <a:pt x="196578" y="17883"/>
                  </a:lnTo>
                  <a:lnTo>
                    <a:pt x="225012" y="42472"/>
                  </a:lnTo>
                  <a:lnTo>
                    <a:pt x="247174" y="82222"/>
                  </a:lnTo>
                  <a:lnTo>
                    <a:pt x="255305" y="102956"/>
                  </a:lnTo>
                  <a:lnTo>
                    <a:pt x="256578" y="123870"/>
                  </a:lnTo>
                  <a:lnTo>
                    <a:pt x="247864" y="165891"/>
                  </a:lnTo>
                  <a:lnTo>
                    <a:pt x="225303" y="215223"/>
                  </a:lnTo>
                  <a:lnTo>
                    <a:pt x="188264" y="256856"/>
                  </a:lnTo>
                  <a:lnTo>
                    <a:pt x="157558" y="277446"/>
                  </a:lnTo>
                  <a:lnTo>
                    <a:pt x="147152" y="282367"/>
                  </a:lnTo>
                  <a:lnTo>
                    <a:pt x="126232" y="284716"/>
                  </a:lnTo>
                  <a:lnTo>
                    <a:pt x="115740" y="283705"/>
                  </a:lnTo>
                  <a:lnTo>
                    <a:pt x="111086" y="280691"/>
                  </a:lnTo>
                  <a:lnTo>
                    <a:pt x="110322" y="276342"/>
                  </a:lnTo>
                  <a:lnTo>
                    <a:pt x="112153" y="271103"/>
                  </a:lnTo>
                  <a:lnTo>
                    <a:pt x="123545" y="262162"/>
                  </a:lnTo>
                  <a:lnTo>
                    <a:pt x="155929" y="250552"/>
                  </a:lnTo>
                  <a:lnTo>
                    <a:pt x="185115" y="245620"/>
                  </a:lnTo>
                  <a:lnTo>
                    <a:pt x="241980" y="251985"/>
                  </a:lnTo>
                  <a:lnTo>
                    <a:pt x="281099" y="264304"/>
                  </a:lnTo>
                  <a:lnTo>
                    <a:pt x="320168" y="289428"/>
                  </a:lnTo>
                  <a:lnTo>
                    <a:pt x="370340" y="345533"/>
                  </a:lnTo>
                  <a:lnTo>
                    <a:pt x="389451" y="376640"/>
                  </a:lnTo>
                  <a:lnTo>
                    <a:pt x="392238" y="397585"/>
                  </a:lnTo>
                  <a:lnTo>
                    <a:pt x="384495" y="450806"/>
                  </a:lnTo>
                  <a:lnTo>
                    <a:pt x="363295" y="500833"/>
                  </a:lnTo>
                  <a:lnTo>
                    <a:pt x="342260" y="532619"/>
                  </a:lnTo>
                  <a:lnTo>
                    <a:pt x="324081" y="549577"/>
                  </a:lnTo>
                  <a:lnTo>
                    <a:pt x="275410" y="571122"/>
                  </a:lnTo>
                  <a:lnTo>
                    <a:pt x="220736" y="583524"/>
                  </a:lnTo>
                  <a:lnTo>
                    <a:pt x="181997" y="582856"/>
                  </a:lnTo>
                  <a:lnTo>
                    <a:pt x="137466" y="572150"/>
                  </a:lnTo>
                  <a:lnTo>
                    <a:pt x="111052" y="556610"/>
                  </a:lnTo>
                  <a:lnTo>
                    <a:pt x="77116" y="529771"/>
                  </a:lnTo>
                  <a:lnTo>
                    <a:pt x="63172" y="523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27917" y="2579481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45059" y="33622"/>
                  </a:lnTo>
                  <a:lnTo>
                    <a:pt x="118090" y="93407"/>
                  </a:lnTo>
                  <a:lnTo>
                    <a:pt x="82690" y="148744"/>
                  </a:lnTo>
                  <a:lnTo>
                    <a:pt x="39479" y="211625"/>
                  </a:lnTo>
                  <a:lnTo>
                    <a:pt x="12535" y="257763"/>
                  </a:lnTo>
                  <a:lnTo>
                    <a:pt x="11867" y="264259"/>
                  </a:lnTo>
                  <a:lnTo>
                    <a:pt x="14930" y="269759"/>
                  </a:lnTo>
                  <a:lnTo>
                    <a:pt x="20482" y="274596"/>
                  </a:lnTo>
                  <a:lnTo>
                    <a:pt x="23013" y="281330"/>
                  </a:lnTo>
                  <a:lnTo>
                    <a:pt x="22706" y="298171"/>
                  </a:lnTo>
                  <a:lnTo>
                    <a:pt x="15551" y="314235"/>
                  </a:lnTo>
                  <a:lnTo>
                    <a:pt x="6911" y="32917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791088" y="2571284"/>
            <a:ext cx="1305535" cy="713608"/>
            <a:chOff x="7791088" y="2571284"/>
            <a:chExt cx="1305535" cy="713608"/>
          </a:xfrm>
        </p:grpSpPr>
        <p:sp>
          <p:nvSpPr>
            <p:cNvPr id="66" name="Freeform 65"/>
            <p:cNvSpPr/>
            <p:nvPr/>
          </p:nvSpPr>
          <p:spPr>
            <a:xfrm>
              <a:off x="7791088" y="2600538"/>
              <a:ext cx="178986" cy="389556"/>
            </a:xfrm>
            <a:custGeom>
              <a:avLst/>
              <a:gdLst/>
              <a:ahLst/>
              <a:cxnLst/>
              <a:rect l="0" t="0" r="0" b="0"/>
              <a:pathLst>
                <a:path w="178986" h="389556">
                  <a:moveTo>
                    <a:pt x="0" y="0"/>
                  </a:moveTo>
                  <a:lnTo>
                    <a:pt x="42662" y="55660"/>
                  </a:lnTo>
                  <a:lnTo>
                    <a:pt x="64709" y="95353"/>
                  </a:lnTo>
                  <a:lnTo>
                    <a:pt x="80329" y="145394"/>
                  </a:lnTo>
                  <a:lnTo>
                    <a:pt x="91560" y="203459"/>
                  </a:lnTo>
                  <a:lnTo>
                    <a:pt x="92626" y="219867"/>
                  </a:lnTo>
                  <a:lnTo>
                    <a:pt x="103168" y="244338"/>
                  </a:lnTo>
                  <a:lnTo>
                    <a:pt x="117213" y="265353"/>
                  </a:lnTo>
                  <a:lnTo>
                    <a:pt x="139640" y="325048"/>
                  </a:lnTo>
                  <a:lnTo>
                    <a:pt x="155441" y="365894"/>
                  </a:lnTo>
                  <a:lnTo>
                    <a:pt x="1789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59585" y="2701911"/>
              <a:ext cx="231628" cy="467167"/>
            </a:xfrm>
            <a:custGeom>
              <a:avLst/>
              <a:gdLst/>
              <a:ahLst/>
              <a:cxnLst/>
              <a:rect l="0" t="0" r="0" b="0"/>
              <a:pathLst>
                <a:path w="231628" h="467167">
                  <a:moveTo>
                    <a:pt x="0" y="24969"/>
                  </a:moveTo>
                  <a:lnTo>
                    <a:pt x="43963" y="1250"/>
                  </a:lnTo>
                  <a:lnTo>
                    <a:pt x="67112" y="0"/>
                  </a:lnTo>
                  <a:lnTo>
                    <a:pt x="90659" y="4513"/>
                  </a:lnTo>
                  <a:lnTo>
                    <a:pt x="108923" y="14318"/>
                  </a:lnTo>
                  <a:lnTo>
                    <a:pt x="146954" y="57925"/>
                  </a:lnTo>
                  <a:lnTo>
                    <a:pt x="158900" y="79391"/>
                  </a:lnTo>
                  <a:lnTo>
                    <a:pt x="172787" y="139400"/>
                  </a:lnTo>
                  <a:lnTo>
                    <a:pt x="176590" y="191029"/>
                  </a:lnTo>
                  <a:lnTo>
                    <a:pt x="167290" y="246288"/>
                  </a:lnTo>
                  <a:lnTo>
                    <a:pt x="149585" y="309051"/>
                  </a:lnTo>
                  <a:lnTo>
                    <a:pt x="125388" y="362537"/>
                  </a:lnTo>
                  <a:lnTo>
                    <a:pt x="110710" y="387909"/>
                  </a:lnTo>
                  <a:lnTo>
                    <a:pt x="68088" y="430877"/>
                  </a:lnTo>
                  <a:lnTo>
                    <a:pt x="59431" y="434785"/>
                  </a:lnTo>
                  <a:lnTo>
                    <a:pt x="40451" y="436007"/>
                  </a:lnTo>
                  <a:lnTo>
                    <a:pt x="23437" y="429531"/>
                  </a:lnTo>
                  <a:lnTo>
                    <a:pt x="15625" y="424529"/>
                  </a:lnTo>
                  <a:lnTo>
                    <a:pt x="10417" y="415345"/>
                  </a:lnTo>
                  <a:lnTo>
                    <a:pt x="4630" y="389542"/>
                  </a:lnTo>
                  <a:lnTo>
                    <a:pt x="6962" y="353310"/>
                  </a:lnTo>
                  <a:lnTo>
                    <a:pt x="15182" y="334285"/>
                  </a:lnTo>
                  <a:lnTo>
                    <a:pt x="39524" y="303008"/>
                  </a:lnTo>
                  <a:lnTo>
                    <a:pt x="48576" y="299236"/>
                  </a:lnTo>
                  <a:lnTo>
                    <a:pt x="71113" y="298164"/>
                  </a:lnTo>
                  <a:lnTo>
                    <a:pt x="126002" y="310091"/>
                  </a:lnTo>
                  <a:lnTo>
                    <a:pt x="136644" y="313316"/>
                  </a:lnTo>
                  <a:lnTo>
                    <a:pt x="154707" y="326259"/>
                  </a:lnTo>
                  <a:lnTo>
                    <a:pt x="191428" y="366029"/>
                  </a:lnTo>
                  <a:lnTo>
                    <a:pt x="218997" y="420659"/>
                  </a:lnTo>
                  <a:lnTo>
                    <a:pt x="231627" y="467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07026" y="2571284"/>
              <a:ext cx="222742" cy="345110"/>
            </a:xfrm>
            <a:custGeom>
              <a:avLst/>
              <a:gdLst/>
              <a:ahLst/>
              <a:cxnLst/>
              <a:rect l="0" t="0" r="0" b="0"/>
              <a:pathLst>
                <a:path w="222742" h="345110">
                  <a:moveTo>
                    <a:pt x="0" y="29254"/>
                  </a:moveTo>
                  <a:lnTo>
                    <a:pt x="26386" y="13613"/>
                  </a:lnTo>
                  <a:lnTo>
                    <a:pt x="62280" y="2913"/>
                  </a:lnTo>
                  <a:lnTo>
                    <a:pt x="88901" y="0"/>
                  </a:lnTo>
                  <a:lnTo>
                    <a:pt x="110091" y="4944"/>
                  </a:lnTo>
                  <a:lnTo>
                    <a:pt x="119018" y="9538"/>
                  </a:lnTo>
                  <a:lnTo>
                    <a:pt x="132055" y="27121"/>
                  </a:lnTo>
                  <a:lnTo>
                    <a:pt x="137169" y="38360"/>
                  </a:lnTo>
                  <a:lnTo>
                    <a:pt x="139733" y="60208"/>
                  </a:lnTo>
                  <a:lnTo>
                    <a:pt x="135803" y="81616"/>
                  </a:lnTo>
                  <a:lnTo>
                    <a:pt x="126257" y="102829"/>
                  </a:lnTo>
                  <a:lnTo>
                    <a:pt x="78356" y="151460"/>
                  </a:lnTo>
                  <a:lnTo>
                    <a:pt x="76805" y="155178"/>
                  </a:lnTo>
                  <a:lnTo>
                    <a:pt x="79279" y="156488"/>
                  </a:lnTo>
                  <a:lnTo>
                    <a:pt x="130876" y="147341"/>
                  </a:lnTo>
                  <a:lnTo>
                    <a:pt x="166680" y="148861"/>
                  </a:lnTo>
                  <a:lnTo>
                    <a:pt x="187554" y="154943"/>
                  </a:lnTo>
                  <a:lnTo>
                    <a:pt x="204629" y="165444"/>
                  </a:lnTo>
                  <a:lnTo>
                    <a:pt x="216898" y="181030"/>
                  </a:lnTo>
                  <a:lnTo>
                    <a:pt x="221808" y="190100"/>
                  </a:lnTo>
                  <a:lnTo>
                    <a:pt x="222741" y="199656"/>
                  </a:lnTo>
                  <a:lnTo>
                    <a:pt x="217539" y="219632"/>
                  </a:lnTo>
                  <a:lnTo>
                    <a:pt x="181873" y="282014"/>
                  </a:lnTo>
                  <a:lnTo>
                    <a:pt x="155663" y="307957"/>
                  </a:lnTo>
                  <a:lnTo>
                    <a:pt x="104987" y="333386"/>
                  </a:lnTo>
                  <a:lnTo>
                    <a:pt x="63171" y="345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91088" y="3232904"/>
              <a:ext cx="1305535" cy="51988"/>
            </a:xfrm>
            <a:custGeom>
              <a:avLst/>
              <a:gdLst/>
              <a:ahLst/>
              <a:cxnLst/>
              <a:rect l="0" t="0" r="0" b="0"/>
              <a:pathLst>
                <a:path w="1305535" h="51988">
                  <a:moveTo>
                    <a:pt x="0" y="51987"/>
                  </a:moveTo>
                  <a:lnTo>
                    <a:pt x="48931" y="40534"/>
                  </a:lnTo>
                  <a:lnTo>
                    <a:pt x="99896" y="33776"/>
                  </a:lnTo>
                  <a:lnTo>
                    <a:pt x="153211" y="28653"/>
                  </a:lnTo>
                  <a:lnTo>
                    <a:pt x="213148" y="22031"/>
                  </a:lnTo>
                  <a:lnTo>
                    <a:pt x="261507" y="20884"/>
                  </a:lnTo>
                  <a:lnTo>
                    <a:pt x="312880" y="20544"/>
                  </a:lnTo>
                  <a:lnTo>
                    <a:pt x="375405" y="13194"/>
                  </a:lnTo>
                  <a:lnTo>
                    <a:pt x="426825" y="10857"/>
                  </a:lnTo>
                  <a:lnTo>
                    <a:pt x="484826" y="10164"/>
                  </a:lnTo>
                  <a:lnTo>
                    <a:pt x="540746" y="8789"/>
                  </a:lnTo>
                  <a:lnTo>
                    <a:pt x="601247" y="2663"/>
                  </a:lnTo>
                  <a:lnTo>
                    <a:pt x="642737" y="819"/>
                  </a:lnTo>
                  <a:lnTo>
                    <a:pt x="687693" y="0"/>
                  </a:lnTo>
                  <a:lnTo>
                    <a:pt x="733800" y="806"/>
                  </a:lnTo>
                  <a:lnTo>
                    <a:pt x="777689" y="5063"/>
                  </a:lnTo>
                  <a:lnTo>
                    <a:pt x="820592" y="7735"/>
                  </a:lnTo>
                  <a:lnTo>
                    <a:pt x="863056" y="8923"/>
                  </a:lnTo>
                  <a:lnTo>
                    <a:pt x="926425" y="9591"/>
                  </a:lnTo>
                  <a:lnTo>
                    <a:pt x="988484" y="10959"/>
                  </a:lnTo>
                  <a:lnTo>
                    <a:pt x="1044437" y="18253"/>
                  </a:lnTo>
                  <a:lnTo>
                    <a:pt x="1096891" y="26654"/>
                  </a:lnTo>
                  <a:lnTo>
                    <a:pt x="1160248" y="30085"/>
                  </a:lnTo>
                  <a:lnTo>
                    <a:pt x="1214523" y="33799"/>
                  </a:lnTo>
                  <a:lnTo>
                    <a:pt x="1265699" y="39189"/>
                  </a:lnTo>
                  <a:lnTo>
                    <a:pt x="1305534" y="41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908209" y="1774396"/>
            <a:ext cx="1272227" cy="1156949"/>
            <a:chOff x="5908209" y="1774396"/>
            <a:chExt cx="1272227" cy="1156949"/>
          </a:xfrm>
        </p:grpSpPr>
        <p:sp>
          <p:nvSpPr>
            <p:cNvPr id="71" name="Freeform 70"/>
            <p:cNvSpPr/>
            <p:nvPr/>
          </p:nvSpPr>
          <p:spPr>
            <a:xfrm>
              <a:off x="5948601" y="1926715"/>
              <a:ext cx="484311" cy="779109"/>
            </a:xfrm>
            <a:custGeom>
              <a:avLst/>
              <a:gdLst/>
              <a:ahLst/>
              <a:cxnLst/>
              <a:rect l="0" t="0" r="0" b="0"/>
              <a:pathLst>
                <a:path w="484311" h="779109">
                  <a:moveTo>
                    <a:pt x="484310" y="0"/>
                  </a:moveTo>
                  <a:lnTo>
                    <a:pt x="441649" y="54114"/>
                  </a:lnTo>
                  <a:lnTo>
                    <a:pt x="400034" y="110729"/>
                  </a:lnTo>
                  <a:lnTo>
                    <a:pt x="363811" y="168956"/>
                  </a:lnTo>
                  <a:lnTo>
                    <a:pt x="328577" y="221890"/>
                  </a:lnTo>
                  <a:lnTo>
                    <a:pt x="293151" y="282996"/>
                  </a:lnTo>
                  <a:lnTo>
                    <a:pt x="259594" y="342986"/>
                  </a:lnTo>
                  <a:lnTo>
                    <a:pt x="223503" y="403016"/>
                  </a:lnTo>
                  <a:lnTo>
                    <a:pt x="187908" y="465263"/>
                  </a:lnTo>
                  <a:lnTo>
                    <a:pt x="163041" y="514022"/>
                  </a:lnTo>
                  <a:lnTo>
                    <a:pt x="135266" y="565514"/>
                  </a:lnTo>
                  <a:lnTo>
                    <a:pt x="110399" y="617815"/>
                  </a:lnTo>
                  <a:lnTo>
                    <a:pt x="72630" y="679484"/>
                  </a:lnTo>
                  <a:lnTo>
                    <a:pt x="26505" y="739675"/>
                  </a:lnTo>
                  <a:lnTo>
                    <a:pt x="0" y="779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7098" y="2137285"/>
              <a:ext cx="426699" cy="550231"/>
            </a:xfrm>
            <a:custGeom>
              <a:avLst/>
              <a:gdLst/>
              <a:ahLst/>
              <a:cxnLst/>
              <a:rect l="0" t="0" r="0" b="0"/>
              <a:pathLst>
                <a:path w="426699" h="550231">
                  <a:moveTo>
                    <a:pt x="284270" y="0"/>
                  </a:moveTo>
                  <a:lnTo>
                    <a:pt x="310656" y="10745"/>
                  </a:lnTo>
                  <a:lnTo>
                    <a:pt x="361992" y="48468"/>
                  </a:lnTo>
                  <a:lnTo>
                    <a:pt x="402808" y="101832"/>
                  </a:lnTo>
                  <a:lnTo>
                    <a:pt x="418842" y="134166"/>
                  </a:lnTo>
                  <a:lnTo>
                    <a:pt x="426698" y="191831"/>
                  </a:lnTo>
                  <a:lnTo>
                    <a:pt x="422137" y="251031"/>
                  </a:lnTo>
                  <a:lnTo>
                    <a:pt x="412207" y="296907"/>
                  </a:lnTo>
                  <a:lnTo>
                    <a:pt x="393797" y="327528"/>
                  </a:lnTo>
                  <a:lnTo>
                    <a:pt x="336360" y="389654"/>
                  </a:lnTo>
                  <a:lnTo>
                    <a:pt x="278607" y="442210"/>
                  </a:lnTo>
                  <a:lnTo>
                    <a:pt x="225353" y="477077"/>
                  </a:lnTo>
                  <a:lnTo>
                    <a:pt x="163427" y="521269"/>
                  </a:lnTo>
                  <a:lnTo>
                    <a:pt x="114560" y="542260"/>
                  </a:lnTo>
                  <a:lnTo>
                    <a:pt x="84061" y="550230"/>
                  </a:lnTo>
                  <a:lnTo>
                    <a:pt x="70079" y="549314"/>
                  </a:lnTo>
                  <a:lnTo>
                    <a:pt x="45184" y="538937"/>
                  </a:lnTo>
                  <a:lnTo>
                    <a:pt x="28661" y="51950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59212" y="2449227"/>
              <a:ext cx="305327" cy="361882"/>
            </a:xfrm>
            <a:custGeom>
              <a:avLst/>
              <a:gdLst/>
              <a:ahLst/>
              <a:cxnLst/>
              <a:rect l="0" t="0" r="0" b="0"/>
              <a:pathLst>
                <a:path w="305327" h="361882">
                  <a:moveTo>
                    <a:pt x="0" y="24970"/>
                  </a:moveTo>
                  <a:lnTo>
                    <a:pt x="43963" y="1250"/>
                  </a:lnTo>
                  <a:lnTo>
                    <a:pt x="63993" y="0"/>
                  </a:lnTo>
                  <a:lnTo>
                    <a:pt x="88103" y="5683"/>
                  </a:lnTo>
                  <a:lnTo>
                    <a:pt x="151414" y="37927"/>
                  </a:lnTo>
                  <a:lnTo>
                    <a:pt x="208542" y="88460"/>
                  </a:lnTo>
                  <a:lnTo>
                    <a:pt x="241062" y="136557"/>
                  </a:lnTo>
                  <a:lnTo>
                    <a:pt x="270015" y="196100"/>
                  </a:lnTo>
                  <a:lnTo>
                    <a:pt x="289860" y="251752"/>
                  </a:lnTo>
                  <a:lnTo>
                    <a:pt x="301924" y="303993"/>
                  </a:lnTo>
                  <a:lnTo>
                    <a:pt x="305326" y="361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08209" y="1774396"/>
              <a:ext cx="1272227" cy="1156949"/>
            </a:xfrm>
            <a:custGeom>
              <a:avLst/>
              <a:gdLst/>
              <a:ahLst/>
              <a:cxnLst/>
              <a:rect l="0" t="0" r="0" b="0"/>
              <a:pathLst>
                <a:path w="1272227" h="1156949">
                  <a:moveTo>
                    <a:pt x="1272226" y="331303"/>
                  </a:moveTo>
                  <a:lnTo>
                    <a:pt x="1253098" y="270192"/>
                  </a:lnTo>
                  <a:lnTo>
                    <a:pt x="1234453" y="237157"/>
                  </a:lnTo>
                  <a:lnTo>
                    <a:pt x="1204882" y="205142"/>
                  </a:lnTo>
                  <a:lnTo>
                    <a:pt x="1149912" y="166002"/>
                  </a:lnTo>
                  <a:lnTo>
                    <a:pt x="1093772" y="129337"/>
                  </a:lnTo>
                  <a:lnTo>
                    <a:pt x="1035080" y="101777"/>
                  </a:lnTo>
                  <a:lnTo>
                    <a:pt x="981710" y="74831"/>
                  </a:lnTo>
                  <a:lnTo>
                    <a:pt x="919761" y="39978"/>
                  </a:lnTo>
                  <a:lnTo>
                    <a:pt x="864825" y="20337"/>
                  </a:lnTo>
                  <a:lnTo>
                    <a:pt x="808913" y="8312"/>
                  </a:lnTo>
                  <a:lnTo>
                    <a:pt x="747219" y="0"/>
                  </a:lnTo>
                  <a:lnTo>
                    <a:pt x="685944" y="2735"/>
                  </a:lnTo>
                  <a:lnTo>
                    <a:pt x="635909" y="6612"/>
                  </a:lnTo>
                  <a:lnTo>
                    <a:pt x="584039" y="21539"/>
                  </a:lnTo>
                  <a:lnTo>
                    <a:pt x="531625" y="40780"/>
                  </a:lnTo>
                  <a:lnTo>
                    <a:pt x="479051" y="61298"/>
                  </a:lnTo>
                  <a:lnTo>
                    <a:pt x="426428" y="83366"/>
                  </a:lnTo>
                  <a:lnTo>
                    <a:pt x="374962" y="111611"/>
                  </a:lnTo>
                  <a:lnTo>
                    <a:pt x="311936" y="155716"/>
                  </a:lnTo>
                  <a:lnTo>
                    <a:pt x="249098" y="209142"/>
                  </a:lnTo>
                  <a:lnTo>
                    <a:pt x="190455" y="265925"/>
                  </a:lnTo>
                  <a:lnTo>
                    <a:pt x="143217" y="316351"/>
                  </a:lnTo>
                  <a:lnTo>
                    <a:pt x="104784" y="374056"/>
                  </a:lnTo>
                  <a:lnTo>
                    <a:pt x="66620" y="429888"/>
                  </a:lnTo>
                  <a:lnTo>
                    <a:pt x="39454" y="489195"/>
                  </a:lnTo>
                  <a:lnTo>
                    <a:pt x="17757" y="544332"/>
                  </a:lnTo>
                  <a:lnTo>
                    <a:pt x="4570" y="597714"/>
                  </a:lnTo>
                  <a:lnTo>
                    <a:pt x="142" y="650575"/>
                  </a:lnTo>
                  <a:lnTo>
                    <a:pt x="0" y="703283"/>
                  </a:lnTo>
                  <a:lnTo>
                    <a:pt x="8017" y="755944"/>
                  </a:lnTo>
                  <a:lnTo>
                    <a:pt x="23520" y="807423"/>
                  </a:lnTo>
                  <a:lnTo>
                    <a:pt x="42951" y="870451"/>
                  </a:lnTo>
                  <a:lnTo>
                    <a:pt x="65326" y="921549"/>
                  </a:lnTo>
                  <a:lnTo>
                    <a:pt x="91064" y="973734"/>
                  </a:lnTo>
                  <a:lnTo>
                    <a:pt x="119747" y="1023122"/>
                  </a:lnTo>
                  <a:lnTo>
                    <a:pt x="147021" y="1051729"/>
                  </a:lnTo>
                  <a:lnTo>
                    <a:pt x="200667" y="1087565"/>
                  </a:lnTo>
                  <a:lnTo>
                    <a:pt x="252957" y="1118070"/>
                  </a:lnTo>
                  <a:lnTo>
                    <a:pt x="316260" y="1140044"/>
                  </a:lnTo>
                  <a:lnTo>
                    <a:pt x="367406" y="1151947"/>
                  </a:lnTo>
                  <a:lnTo>
                    <a:pt x="400981" y="1156948"/>
                  </a:lnTo>
                  <a:lnTo>
                    <a:pt x="463782" y="1150627"/>
                  </a:lnTo>
                  <a:lnTo>
                    <a:pt x="517960" y="1138315"/>
                  </a:lnTo>
                  <a:lnTo>
                    <a:pt x="575347" y="1119849"/>
                  </a:lnTo>
                  <a:lnTo>
                    <a:pt x="620037" y="1099560"/>
                  </a:lnTo>
                  <a:lnTo>
                    <a:pt x="678454" y="1066154"/>
                  </a:lnTo>
                  <a:lnTo>
                    <a:pt x="737155" y="1030488"/>
                  </a:lnTo>
                  <a:lnTo>
                    <a:pt x="793412" y="995874"/>
                  </a:lnTo>
                  <a:lnTo>
                    <a:pt x="847125" y="957801"/>
                  </a:lnTo>
                  <a:lnTo>
                    <a:pt x="900085" y="922474"/>
                  </a:lnTo>
                  <a:lnTo>
                    <a:pt x="952822" y="884191"/>
                  </a:lnTo>
                  <a:lnTo>
                    <a:pt x="1014638" y="829334"/>
                  </a:lnTo>
                  <a:lnTo>
                    <a:pt x="1068789" y="770317"/>
                  </a:lnTo>
                  <a:lnTo>
                    <a:pt x="1108039" y="708271"/>
                  </a:lnTo>
                  <a:lnTo>
                    <a:pt x="1136620" y="659546"/>
                  </a:lnTo>
                  <a:lnTo>
                    <a:pt x="1161727" y="608064"/>
                  </a:lnTo>
                  <a:lnTo>
                    <a:pt x="1178394" y="555766"/>
                  </a:lnTo>
                  <a:lnTo>
                    <a:pt x="1196331" y="503226"/>
                  </a:lnTo>
                  <a:lnTo>
                    <a:pt x="1210875" y="450613"/>
                  </a:lnTo>
                  <a:lnTo>
                    <a:pt x="1222592" y="397980"/>
                  </a:lnTo>
                  <a:lnTo>
                    <a:pt x="1234692" y="337368"/>
                  </a:lnTo>
                  <a:lnTo>
                    <a:pt x="1228244" y="284148"/>
                  </a:lnTo>
                  <a:lnTo>
                    <a:pt x="1221093" y="255363"/>
                  </a:lnTo>
                  <a:lnTo>
                    <a:pt x="1200557" y="220940"/>
                  </a:lnTo>
                  <a:lnTo>
                    <a:pt x="1187998" y="204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18065" y="194348"/>
            <a:ext cx="4965154" cy="890088"/>
            <a:chOff x="2118065" y="194348"/>
            <a:chExt cx="4965154" cy="890088"/>
          </a:xfrm>
        </p:grpSpPr>
        <p:sp>
          <p:nvSpPr>
            <p:cNvPr id="2" name="Freeform 1"/>
            <p:cNvSpPr/>
            <p:nvPr/>
          </p:nvSpPr>
          <p:spPr>
            <a:xfrm>
              <a:off x="2118065" y="194348"/>
              <a:ext cx="563461" cy="778391"/>
            </a:xfrm>
            <a:custGeom>
              <a:avLst/>
              <a:gdLst/>
              <a:ahLst/>
              <a:cxnLst/>
              <a:rect l="0" t="0" r="0" b="0"/>
              <a:pathLst>
                <a:path w="563461" h="778391">
                  <a:moveTo>
                    <a:pt x="356132" y="16221"/>
                  </a:moveTo>
                  <a:lnTo>
                    <a:pt x="307201" y="24555"/>
                  </a:lnTo>
                  <a:lnTo>
                    <a:pt x="259355" y="26100"/>
                  </a:lnTo>
                  <a:lnTo>
                    <a:pt x="196375" y="21032"/>
                  </a:lnTo>
                  <a:lnTo>
                    <a:pt x="147489" y="12058"/>
                  </a:lnTo>
                  <a:lnTo>
                    <a:pt x="88144" y="5780"/>
                  </a:lnTo>
                  <a:lnTo>
                    <a:pt x="52510" y="0"/>
                  </a:lnTo>
                  <a:lnTo>
                    <a:pt x="30506" y="2383"/>
                  </a:lnTo>
                  <a:lnTo>
                    <a:pt x="22064" y="8165"/>
                  </a:lnTo>
                  <a:lnTo>
                    <a:pt x="9565" y="27069"/>
                  </a:lnTo>
                  <a:lnTo>
                    <a:pt x="1541" y="64019"/>
                  </a:lnTo>
                  <a:lnTo>
                    <a:pt x="0" y="117257"/>
                  </a:lnTo>
                  <a:lnTo>
                    <a:pt x="12905" y="179178"/>
                  </a:lnTo>
                  <a:lnTo>
                    <a:pt x="25208" y="228045"/>
                  </a:lnTo>
                  <a:lnTo>
                    <a:pt x="31971" y="285357"/>
                  </a:lnTo>
                  <a:lnTo>
                    <a:pt x="34739" y="297421"/>
                  </a:lnTo>
                  <a:lnTo>
                    <a:pt x="38925" y="301954"/>
                  </a:lnTo>
                  <a:lnTo>
                    <a:pt x="44055" y="301466"/>
                  </a:lnTo>
                  <a:lnTo>
                    <a:pt x="100809" y="261327"/>
                  </a:lnTo>
                  <a:lnTo>
                    <a:pt x="134251" y="246253"/>
                  </a:lnTo>
                  <a:lnTo>
                    <a:pt x="193803" y="239084"/>
                  </a:lnTo>
                  <a:lnTo>
                    <a:pt x="255653" y="240788"/>
                  </a:lnTo>
                  <a:lnTo>
                    <a:pt x="307948" y="252043"/>
                  </a:lnTo>
                  <a:lnTo>
                    <a:pt x="362168" y="281172"/>
                  </a:lnTo>
                  <a:lnTo>
                    <a:pt x="421031" y="324902"/>
                  </a:lnTo>
                  <a:lnTo>
                    <a:pt x="471841" y="385634"/>
                  </a:lnTo>
                  <a:lnTo>
                    <a:pt x="508836" y="447970"/>
                  </a:lnTo>
                  <a:lnTo>
                    <a:pt x="530449" y="479499"/>
                  </a:lnTo>
                  <a:lnTo>
                    <a:pt x="552049" y="533291"/>
                  </a:lnTo>
                  <a:lnTo>
                    <a:pt x="563460" y="588805"/>
                  </a:lnTo>
                  <a:lnTo>
                    <a:pt x="562621" y="632362"/>
                  </a:lnTo>
                  <a:lnTo>
                    <a:pt x="546268" y="684110"/>
                  </a:lnTo>
                  <a:lnTo>
                    <a:pt x="521653" y="719872"/>
                  </a:lnTo>
                  <a:lnTo>
                    <a:pt x="492133" y="747106"/>
                  </a:lnTo>
                  <a:lnTo>
                    <a:pt x="442311" y="768864"/>
                  </a:lnTo>
                  <a:lnTo>
                    <a:pt x="400123" y="778390"/>
                  </a:lnTo>
                  <a:lnTo>
                    <a:pt x="352269" y="773673"/>
                  </a:lnTo>
                  <a:lnTo>
                    <a:pt x="296704" y="754831"/>
                  </a:lnTo>
                  <a:lnTo>
                    <a:pt x="274737" y="745745"/>
                  </a:lnTo>
                  <a:lnTo>
                    <a:pt x="240318" y="721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11108" y="852808"/>
              <a:ext cx="92079" cy="231628"/>
            </a:xfrm>
            <a:custGeom>
              <a:avLst/>
              <a:gdLst/>
              <a:ahLst/>
              <a:cxnLst/>
              <a:rect l="0" t="0" r="0" b="0"/>
              <a:pathLst>
                <a:path w="92079" h="231628">
                  <a:moveTo>
                    <a:pt x="0" y="0"/>
                  </a:moveTo>
                  <a:lnTo>
                    <a:pt x="59593" y="49498"/>
                  </a:lnTo>
                  <a:lnTo>
                    <a:pt x="79319" y="85686"/>
                  </a:lnTo>
                  <a:lnTo>
                    <a:pt x="89663" y="117415"/>
                  </a:lnTo>
                  <a:lnTo>
                    <a:pt x="92078" y="154762"/>
                  </a:lnTo>
                  <a:lnTo>
                    <a:pt x="88497" y="177578"/>
                  </a:lnTo>
                  <a:lnTo>
                    <a:pt x="79886" y="196297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16476" y="210569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0" y="0"/>
                  </a:moveTo>
                  <a:lnTo>
                    <a:pt x="8334" y="48931"/>
                  </a:lnTo>
                  <a:lnTo>
                    <a:pt x="15684" y="102473"/>
                  </a:lnTo>
                  <a:lnTo>
                    <a:pt x="19465" y="158394"/>
                  </a:lnTo>
                  <a:lnTo>
                    <a:pt x="20585" y="210059"/>
                  </a:lnTo>
                  <a:lnTo>
                    <a:pt x="20964" y="272947"/>
                  </a:lnTo>
                  <a:lnTo>
                    <a:pt x="21030" y="333817"/>
                  </a:lnTo>
                  <a:lnTo>
                    <a:pt x="21049" y="383049"/>
                  </a:lnTo>
                  <a:lnTo>
                    <a:pt x="21055" y="441605"/>
                  </a:lnTo>
                  <a:lnTo>
                    <a:pt x="21057" y="498232"/>
                  </a:lnTo>
                  <a:lnTo>
                    <a:pt x="21057" y="551607"/>
                  </a:lnTo>
                  <a:lnTo>
                    <a:pt x="21057" y="613374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971" y="231626"/>
              <a:ext cx="451244" cy="608791"/>
            </a:xfrm>
            <a:custGeom>
              <a:avLst/>
              <a:gdLst/>
              <a:ahLst/>
              <a:cxnLst/>
              <a:rect l="0" t="0" r="0" b="0"/>
              <a:pathLst>
                <a:path w="451244" h="608791">
                  <a:moveTo>
                    <a:pt x="189003" y="0"/>
                  </a:moveTo>
                  <a:lnTo>
                    <a:pt x="166646" y="0"/>
                  </a:lnTo>
                  <a:lnTo>
                    <a:pt x="135975" y="11179"/>
                  </a:lnTo>
                  <a:lnTo>
                    <a:pt x="110250" y="29309"/>
                  </a:lnTo>
                  <a:lnTo>
                    <a:pt x="65115" y="86239"/>
                  </a:lnTo>
                  <a:lnTo>
                    <a:pt x="35125" y="148617"/>
                  </a:lnTo>
                  <a:lnTo>
                    <a:pt x="17327" y="196633"/>
                  </a:lnTo>
                  <a:lnTo>
                    <a:pt x="5295" y="254794"/>
                  </a:lnTo>
                  <a:lnTo>
                    <a:pt x="1210" y="315311"/>
                  </a:lnTo>
                  <a:lnTo>
                    <a:pt x="0" y="370806"/>
                  </a:lnTo>
                  <a:lnTo>
                    <a:pt x="811" y="421954"/>
                  </a:lnTo>
                  <a:lnTo>
                    <a:pt x="14092" y="474983"/>
                  </a:lnTo>
                  <a:lnTo>
                    <a:pt x="38899" y="524583"/>
                  </a:lnTo>
                  <a:lnTo>
                    <a:pt x="75904" y="568175"/>
                  </a:lnTo>
                  <a:lnTo>
                    <a:pt x="100523" y="589435"/>
                  </a:lnTo>
                  <a:lnTo>
                    <a:pt x="127062" y="601223"/>
                  </a:lnTo>
                  <a:lnTo>
                    <a:pt x="182226" y="608790"/>
                  </a:lnTo>
                  <a:lnTo>
                    <a:pt x="224170" y="604512"/>
                  </a:lnTo>
                  <a:lnTo>
                    <a:pt x="280264" y="583011"/>
                  </a:lnTo>
                  <a:lnTo>
                    <a:pt x="339263" y="541676"/>
                  </a:lnTo>
                  <a:lnTo>
                    <a:pt x="389421" y="479503"/>
                  </a:lnTo>
                  <a:lnTo>
                    <a:pt x="420054" y="424350"/>
                  </a:lnTo>
                  <a:lnTo>
                    <a:pt x="441149" y="362681"/>
                  </a:lnTo>
                  <a:lnTo>
                    <a:pt x="448936" y="311012"/>
                  </a:lnTo>
                  <a:lnTo>
                    <a:pt x="451243" y="251249"/>
                  </a:lnTo>
                  <a:lnTo>
                    <a:pt x="445688" y="192208"/>
                  </a:lnTo>
                  <a:lnTo>
                    <a:pt x="428439" y="131034"/>
                  </a:lnTo>
                  <a:lnTo>
                    <a:pt x="397596" y="72648"/>
                  </a:lnTo>
                  <a:lnTo>
                    <a:pt x="380400" y="47392"/>
                  </a:lnTo>
                  <a:lnTo>
                    <a:pt x="349308" y="25091"/>
                  </a:lnTo>
                  <a:lnTo>
                    <a:pt x="298050" y="6170"/>
                  </a:lnTo>
                  <a:lnTo>
                    <a:pt x="2521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06114" y="779108"/>
              <a:ext cx="67750" cy="242157"/>
            </a:xfrm>
            <a:custGeom>
              <a:avLst/>
              <a:gdLst/>
              <a:ahLst/>
              <a:cxnLst/>
              <a:rect l="0" t="0" r="0" b="0"/>
              <a:pathLst>
                <a:path w="67750" h="242157">
                  <a:moveTo>
                    <a:pt x="0" y="0"/>
                  </a:moveTo>
                  <a:lnTo>
                    <a:pt x="39542" y="55660"/>
                  </a:lnTo>
                  <a:lnTo>
                    <a:pt x="59322" y="114088"/>
                  </a:lnTo>
                  <a:lnTo>
                    <a:pt x="67749" y="153777"/>
                  </a:lnTo>
                  <a:lnTo>
                    <a:pt x="65985" y="177140"/>
                  </a:lnTo>
                  <a:lnTo>
                    <a:pt x="52826" y="210024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55873" y="407552"/>
              <a:ext cx="324107" cy="413671"/>
            </a:xfrm>
            <a:custGeom>
              <a:avLst/>
              <a:gdLst/>
              <a:ahLst/>
              <a:cxnLst/>
              <a:rect l="0" t="0" r="0" b="0"/>
              <a:pathLst>
                <a:path w="324107" h="413671">
                  <a:moveTo>
                    <a:pt x="218821" y="182043"/>
                  </a:moveTo>
                  <a:lnTo>
                    <a:pt x="210488" y="133113"/>
                  </a:lnTo>
                  <a:lnTo>
                    <a:pt x="203137" y="79571"/>
                  </a:lnTo>
                  <a:lnTo>
                    <a:pt x="182014" y="36370"/>
                  </a:lnTo>
                  <a:lnTo>
                    <a:pt x="168927" y="19424"/>
                  </a:lnTo>
                  <a:lnTo>
                    <a:pt x="142817" y="2319"/>
                  </a:lnTo>
                  <a:lnTo>
                    <a:pt x="123040" y="0"/>
                  </a:lnTo>
                  <a:lnTo>
                    <a:pt x="112853" y="1020"/>
                  </a:lnTo>
                  <a:lnTo>
                    <a:pt x="92175" y="11511"/>
                  </a:lnTo>
                  <a:lnTo>
                    <a:pt x="63923" y="37149"/>
                  </a:lnTo>
                  <a:lnTo>
                    <a:pt x="40734" y="73211"/>
                  </a:lnTo>
                  <a:lnTo>
                    <a:pt x="22165" y="124060"/>
                  </a:lnTo>
                  <a:lnTo>
                    <a:pt x="5411" y="187358"/>
                  </a:lnTo>
                  <a:lnTo>
                    <a:pt x="0" y="239380"/>
                  </a:lnTo>
                  <a:lnTo>
                    <a:pt x="3987" y="293659"/>
                  </a:lnTo>
                  <a:lnTo>
                    <a:pt x="16984" y="353656"/>
                  </a:lnTo>
                  <a:lnTo>
                    <a:pt x="28120" y="373739"/>
                  </a:lnTo>
                  <a:lnTo>
                    <a:pt x="36705" y="380031"/>
                  </a:lnTo>
                  <a:lnTo>
                    <a:pt x="58722" y="387021"/>
                  </a:lnTo>
                  <a:lnTo>
                    <a:pt x="91836" y="385367"/>
                  </a:lnTo>
                  <a:lnTo>
                    <a:pt x="113250" y="374185"/>
                  </a:lnTo>
                  <a:lnTo>
                    <a:pt x="133296" y="356347"/>
                  </a:lnTo>
                  <a:lnTo>
                    <a:pt x="156566" y="319997"/>
                  </a:lnTo>
                  <a:lnTo>
                    <a:pt x="175501" y="262672"/>
                  </a:lnTo>
                  <a:lnTo>
                    <a:pt x="190507" y="200960"/>
                  </a:lnTo>
                  <a:lnTo>
                    <a:pt x="202396" y="151898"/>
                  </a:lnTo>
                  <a:lnTo>
                    <a:pt x="202022" y="151418"/>
                  </a:lnTo>
                  <a:lnTo>
                    <a:pt x="200603" y="154607"/>
                  </a:lnTo>
                  <a:lnTo>
                    <a:pt x="199494" y="201754"/>
                  </a:lnTo>
                  <a:lnTo>
                    <a:pt x="212447" y="264272"/>
                  </a:lnTo>
                  <a:lnTo>
                    <a:pt x="237189" y="322028"/>
                  </a:lnTo>
                  <a:lnTo>
                    <a:pt x="265776" y="374988"/>
                  </a:lnTo>
                  <a:lnTo>
                    <a:pt x="324106" y="413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11565" y="468403"/>
              <a:ext cx="248615" cy="342292"/>
            </a:xfrm>
            <a:custGeom>
              <a:avLst/>
              <a:gdLst/>
              <a:ahLst/>
              <a:cxnLst/>
              <a:rect l="0" t="0" r="0" b="0"/>
              <a:pathLst>
                <a:path w="248615" h="342292">
                  <a:moveTo>
                    <a:pt x="0" y="121192"/>
                  </a:moveTo>
                  <a:lnTo>
                    <a:pt x="0" y="170455"/>
                  </a:lnTo>
                  <a:lnTo>
                    <a:pt x="1169" y="219367"/>
                  </a:lnTo>
                  <a:lnTo>
                    <a:pt x="8333" y="278409"/>
                  </a:lnTo>
                  <a:lnTo>
                    <a:pt x="10094" y="335131"/>
                  </a:lnTo>
                  <a:lnTo>
                    <a:pt x="9069" y="338688"/>
                  </a:lnTo>
                  <a:lnTo>
                    <a:pt x="4810" y="327041"/>
                  </a:lnTo>
                  <a:lnTo>
                    <a:pt x="633" y="263926"/>
                  </a:lnTo>
                  <a:lnTo>
                    <a:pt x="187" y="211447"/>
                  </a:lnTo>
                  <a:lnTo>
                    <a:pt x="3175" y="154564"/>
                  </a:lnTo>
                  <a:lnTo>
                    <a:pt x="11469" y="100664"/>
                  </a:lnTo>
                  <a:lnTo>
                    <a:pt x="20305" y="67615"/>
                  </a:lnTo>
                  <a:lnTo>
                    <a:pt x="58869" y="12231"/>
                  </a:lnTo>
                  <a:lnTo>
                    <a:pt x="79586" y="2575"/>
                  </a:lnTo>
                  <a:lnTo>
                    <a:pt x="91661" y="0"/>
                  </a:lnTo>
                  <a:lnTo>
                    <a:pt x="114438" y="3378"/>
                  </a:lnTo>
                  <a:lnTo>
                    <a:pt x="157655" y="24611"/>
                  </a:lnTo>
                  <a:lnTo>
                    <a:pt x="183843" y="55661"/>
                  </a:lnTo>
                  <a:lnTo>
                    <a:pt x="213652" y="116480"/>
                  </a:lnTo>
                  <a:lnTo>
                    <a:pt x="233840" y="166329"/>
                  </a:lnTo>
                  <a:lnTo>
                    <a:pt x="248614" y="225688"/>
                  </a:lnTo>
                  <a:lnTo>
                    <a:pt x="248358" y="268357"/>
                  </a:lnTo>
                  <a:lnTo>
                    <a:pt x="243993" y="307516"/>
                  </a:lnTo>
                  <a:lnTo>
                    <a:pt x="242155" y="342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72203" y="254502"/>
              <a:ext cx="212725" cy="610998"/>
            </a:xfrm>
            <a:custGeom>
              <a:avLst/>
              <a:gdLst/>
              <a:ahLst/>
              <a:cxnLst/>
              <a:rect l="0" t="0" r="0" b="0"/>
              <a:pathLst>
                <a:path w="212725" h="610998">
                  <a:moveTo>
                    <a:pt x="144730" y="419321"/>
                  </a:moveTo>
                  <a:lnTo>
                    <a:pt x="141611" y="362057"/>
                  </a:lnTo>
                  <a:lnTo>
                    <a:pt x="130075" y="306754"/>
                  </a:lnTo>
                  <a:lnTo>
                    <a:pt x="117159" y="287013"/>
                  </a:lnTo>
                  <a:lnTo>
                    <a:pt x="108802" y="278474"/>
                  </a:lnTo>
                  <a:lnTo>
                    <a:pt x="98551" y="275120"/>
                  </a:lnTo>
                  <a:lnTo>
                    <a:pt x="74683" y="277633"/>
                  </a:lnTo>
                  <a:lnTo>
                    <a:pt x="65277" y="282748"/>
                  </a:lnTo>
                  <a:lnTo>
                    <a:pt x="51705" y="297791"/>
                  </a:lnTo>
                  <a:lnTo>
                    <a:pt x="21273" y="357708"/>
                  </a:lnTo>
                  <a:lnTo>
                    <a:pt x="4920" y="418199"/>
                  </a:lnTo>
                  <a:lnTo>
                    <a:pt x="0" y="478068"/>
                  </a:lnTo>
                  <a:lnTo>
                    <a:pt x="9080" y="534954"/>
                  </a:lnTo>
                  <a:lnTo>
                    <a:pt x="21869" y="574076"/>
                  </a:lnTo>
                  <a:lnTo>
                    <a:pt x="27728" y="585662"/>
                  </a:lnTo>
                  <a:lnTo>
                    <a:pt x="43596" y="601655"/>
                  </a:lnTo>
                  <a:lnTo>
                    <a:pt x="52741" y="607558"/>
                  </a:lnTo>
                  <a:lnTo>
                    <a:pt x="75379" y="610997"/>
                  </a:lnTo>
                  <a:lnTo>
                    <a:pt x="87968" y="610276"/>
                  </a:lnTo>
                  <a:lnTo>
                    <a:pt x="111313" y="600116"/>
                  </a:lnTo>
                  <a:lnTo>
                    <a:pt x="132218" y="582733"/>
                  </a:lnTo>
                  <a:lnTo>
                    <a:pt x="161582" y="536565"/>
                  </a:lnTo>
                  <a:lnTo>
                    <a:pt x="184583" y="482125"/>
                  </a:lnTo>
                  <a:lnTo>
                    <a:pt x="199172" y="421032"/>
                  </a:lnTo>
                  <a:lnTo>
                    <a:pt x="205315" y="367836"/>
                  </a:lnTo>
                  <a:lnTo>
                    <a:pt x="212724" y="305670"/>
                  </a:lnTo>
                  <a:lnTo>
                    <a:pt x="211149" y="252156"/>
                  </a:lnTo>
                  <a:lnTo>
                    <a:pt x="207373" y="189812"/>
                  </a:lnTo>
                  <a:lnTo>
                    <a:pt x="199685" y="132560"/>
                  </a:lnTo>
                  <a:lnTo>
                    <a:pt x="189999" y="74652"/>
                  </a:lnTo>
                  <a:lnTo>
                    <a:pt x="176245" y="21866"/>
                  </a:lnTo>
                  <a:lnTo>
                    <a:pt x="172759" y="10461"/>
                  </a:lnTo>
                  <a:lnTo>
                    <a:pt x="166925" y="4028"/>
                  </a:lnTo>
                  <a:lnTo>
                    <a:pt x="159527" y="910"/>
                  </a:lnTo>
                  <a:lnTo>
                    <a:pt x="151085" y="0"/>
                  </a:lnTo>
                  <a:lnTo>
                    <a:pt x="144287" y="4073"/>
                  </a:lnTo>
                  <a:lnTo>
                    <a:pt x="133614" y="21077"/>
                  </a:lnTo>
                  <a:lnTo>
                    <a:pt x="126618" y="68136"/>
                  </a:lnTo>
                  <a:lnTo>
                    <a:pt x="124545" y="126533"/>
                  </a:lnTo>
                  <a:lnTo>
                    <a:pt x="127180" y="170650"/>
                  </a:lnTo>
                  <a:lnTo>
                    <a:pt x="132250" y="216384"/>
                  </a:lnTo>
                  <a:lnTo>
                    <a:pt x="138404" y="260107"/>
                  </a:lnTo>
                  <a:lnTo>
                    <a:pt x="145038" y="306055"/>
                  </a:lnTo>
                  <a:lnTo>
                    <a:pt x="151886" y="352603"/>
                  </a:lnTo>
                  <a:lnTo>
                    <a:pt x="158829" y="396688"/>
                  </a:lnTo>
                  <a:lnTo>
                    <a:pt x="169314" y="455379"/>
                  </a:lnTo>
                  <a:lnTo>
                    <a:pt x="182168" y="514528"/>
                  </a:lnTo>
                  <a:lnTo>
                    <a:pt x="186844" y="535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08606" y="252683"/>
              <a:ext cx="403291" cy="638294"/>
            </a:xfrm>
            <a:custGeom>
              <a:avLst/>
              <a:gdLst/>
              <a:ahLst/>
              <a:cxnLst/>
              <a:rect l="0" t="0" r="0" b="0"/>
              <a:pathLst>
                <a:path w="403291" h="638294">
                  <a:moveTo>
                    <a:pt x="150606" y="0"/>
                  </a:moveTo>
                  <a:lnTo>
                    <a:pt x="121925" y="56215"/>
                  </a:lnTo>
                  <a:lnTo>
                    <a:pt x="100270" y="114786"/>
                  </a:lnTo>
                  <a:lnTo>
                    <a:pt x="84381" y="166174"/>
                  </a:lnTo>
                  <a:lnTo>
                    <a:pt x="58105" y="229132"/>
                  </a:lnTo>
                  <a:lnTo>
                    <a:pt x="53843" y="240492"/>
                  </a:lnTo>
                  <a:lnTo>
                    <a:pt x="51003" y="242216"/>
                  </a:lnTo>
                  <a:lnTo>
                    <a:pt x="49108" y="237517"/>
                  </a:lnTo>
                  <a:lnTo>
                    <a:pt x="48174" y="216697"/>
                  </a:lnTo>
                  <a:lnTo>
                    <a:pt x="57106" y="158792"/>
                  </a:lnTo>
                  <a:lnTo>
                    <a:pt x="69871" y="119189"/>
                  </a:lnTo>
                  <a:lnTo>
                    <a:pt x="101933" y="63616"/>
                  </a:lnTo>
                  <a:lnTo>
                    <a:pt x="136629" y="16177"/>
                  </a:lnTo>
                  <a:lnTo>
                    <a:pt x="147137" y="11954"/>
                  </a:lnTo>
                  <a:lnTo>
                    <a:pt x="174411" y="10383"/>
                  </a:lnTo>
                  <a:lnTo>
                    <a:pt x="199791" y="19823"/>
                  </a:lnTo>
                  <a:lnTo>
                    <a:pt x="211472" y="27253"/>
                  </a:lnTo>
                  <a:lnTo>
                    <a:pt x="230690" y="51107"/>
                  </a:lnTo>
                  <a:lnTo>
                    <a:pt x="256502" y="102902"/>
                  </a:lnTo>
                  <a:lnTo>
                    <a:pt x="280102" y="157674"/>
                  </a:lnTo>
                  <a:lnTo>
                    <a:pt x="292180" y="214784"/>
                  </a:lnTo>
                  <a:lnTo>
                    <a:pt x="295416" y="259627"/>
                  </a:lnTo>
                  <a:lnTo>
                    <a:pt x="296854" y="303733"/>
                  </a:lnTo>
                  <a:lnTo>
                    <a:pt x="297664" y="361787"/>
                  </a:lnTo>
                  <a:lnTo>
                    <a:pt x="292348" y="417735"/>
                  </a:lnTo>
                  <a:lnTo>
                    <a:pt x="276665" y="473334"/>
                  </a:lnTo>
                  <a:lnTo>
                    <a:pt x="258194" y="525196"/>
                  </a:lnTo>
                  <a:lnTo>
                    <a:pt x="206574" y="585902"/>
                  </a:lnTo>
                  <a:lnTo>
                    <a:pt x="165400" y="621157"/>
                  </a:lnTo>
                  <a:lnTo>
                    <a:pt x="140803" y="632869"/>
                  </a:lnTo>
                  <a:lnTo>
                    <a:pt x="100648" y="638293"/>
                  </a:lnTo>
                  <a:lnTo>
                    <a:pt x="73030" y="635416"/>
                  </a:lnTo>
                  <a:lnTo>
                    <a:pt x="51397" y="627118"/>
                  </a:lnTo>
                  <a:lnTo>
                    <a:pt x="33984" y="614462"/>
                  </a:lnTo>
                  <a:lnTo>
                    <a:pt x="12196" y="587605"/>
                  </a:lnTo>
                  <a:lnTo>
                    <a:pt x="2133" y="567654"/>
                  </a:lnTo>
                  <a:lnTo>
                    <a:pt x="0" y="547089"/>
                  </a:lnTo>
                  <a:lnTo>
                    <a:pt x="4121" y="526251"/>
                  </a:lnTo>
                  <a:lnTo>
                    <a:pt x="13752" y="505291"/>
                  </a:lnTo>
                  <a:lnTo>
                    <a:pt x="28951" y="490516"/>
                  </a:lnTo>
                  <a:lnTo>
                    <a:pt x="67304" y="471499"/>
                  </a:lnTo>
                  <a:lnTo>
                    <a:pt x="126656" y="464883"/>
                  </a:lnTo>
                  <a:lnTo>
                    <a:pt x="184454" y="464907"/>
                  </a:lnTo>
                  <a:lnTo>
                    <a:pt x="244863" y="471803"/>
                  </a:lnTo>
                  <a:lnTo>
                    <a:pt x="300327" y="480085"/>
                  </a:lnTo>
                  <a:lnTo>
                    <a:pt x="351466" y="483059"/>
                  </a:lnTo>
                  <a:lnTo>
                    <a:pt x="40329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648988" y="252683"/>
              <a:ext cx="434231" cy="647472"/>
            </a:xfrm>
            <a:custGeom>
              <a:avLst/>
              <a:gdLst/>
              <a:ahLst/>
              <a:cxnLst/>
              <a:rect l="0" t="0" r="0" b="0"/>
              <a:pathLst>
                <a:path w="434231" h="647472">
                  <a:moveTo>
                    <a:pt x="268234" y="0"/>
                  </a:moveTo>
                  <a:lnTo>
                    <a:pt x="262645" y="16768"/>
                  </a:lnTo>
                  <a:lnTo>
                    <a:pt x="250543" y="31239"/>
                  </a:lnTo>
                  <a:lnTo>
                    <a:pt x="232295" y="44300"/>
                  </a:lnTo>
                  <a:lnTo>
                    <a:pt x="174522" y="71634"/>
                  </a:lnTo>
                  <a:lnTo>
                    <a:pt x="121995" y="88976"/>
                  </a:lnTo>
                  <a:lnTo>
                    <a:pt x="59627" y="93615"/>
                  </a:lnTo>
                  <a:lnTo>
                    <a:pt x="32800" y="96589"/>
                  </a:lnTo>
                  <a:lnTo>
                    <a:pt x="13078" y="105710"/>
                  </a:lnTo>
                  <a:lnTo>
                    <a:pt x="6884" y="113757"/>
                  </a:lnTo>
                  <a:lnTo>
                    <a:pt x="0" y="135177"/>
                  </a:lnTo>
                  <a:lnTo>
                    <a:pt x="3987" y="188226"/>
                  </a:lnTo>
                  <a:lnTo>
                    <a:pt x="16040" y="250697"/>
                  </a:lnTo>
                  <a:lnTo>
                    <a:pt x="29685" y="308444"/>
                  </a:lnTo>
                  <a:lnTo>
                    <a:pt x="35502" y="316763"/>
                  </a:lnTo>
                  <a:lnTo>
                    <a:pt x="42890" y="321140"/>
                  </a:lnTo>
                  <a:lnTo>
                    <a:pt x="51324" y="322888"/>
                  </a:lnTo>
                  <a:lnTo>
                    <a:pt x="59287" y="321714"/>
                  </a:lnTo>
                  <a:lnTo>
                    <a:pt x="74373" y="314170"/>
                  </a:lnTo>
                  <a:lnTo>
                    <a:pt x="133871" y="271098"/>
                  </a:lnTo>
                  <a:lnTo>
                    <a:pt x="171752" y="258660"/>
                  </a:lnTo>
                  <a:lnTo>
                    <a:pt x="212611" y="255625"/>
                  </a:lnTo>
                  <a:lnTo>
                    <a:pt x="254353" y="262784"/>
                  </a:lnTo>
                  <a:lnTo>
                    <a:pt x="310379" y="288691"/>
                  </a:lnTo>
                  <a:lnTo>
                    <a:pt x="372137" y="338664"/>
                  </a:lnTo>
                  <a:lnTo>
                    <a:pt x="402356" y="377076"/>
                  </a:lnTo>
                  <a:lnTo>
                    <a:pt x="424232" y="431977"/>
                  </a:lnTo>
                  <a:lnTo>
                    <a:pt x="434230" y="487882"/>
                  </a:lnTo>
                  <a:lnTo>
                    <a:pt x="430372" y="524364"/>
                  </a:lnTo>
                  <a:lnTo>
                    <a:pt x="416231" y="557400"/>
                  </a:lnTo>
                  <a:lnTo>
                    <a:pt x="397223" y="583826"/>
                  </a:lnTo>
                  <a:lnTo>
                    <a:pt x="341241" y="628002"/>
                  </a:lnTo>
                  <a:lnTo>
                    <a:pt x="317449" y="635911"/>
                  </a:lnTo>
                  <a:lnTo>
                    <a:pt x="256302" y="647471"/>
                  </a:lnTo>
                  <a:lnTo>
                    <a:pt x="192871" y="643619"/>
                  </a:lnTo>
                  <a:lnTo>
                    <a:pt x="147639" y="642648"/>
                  </a:lnTo>
                  <a:lnTo>
                    <a:pt x="110307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1133433" y="1626942"/>
            <a:ext cx="357018" cy="497055"/>
          </a:xfrm>
          <a:custGeom>
            <a:avLst/>
            <a:gdLst/>
            <a:ahLst/>
            <a:cxnLst/>
            <a:rect l="0" t="0" r="0" b="0"/>
            <a:pathLst>
              <a:path w="357018" h="497055">
                <a:moveTo>
                  <a:pt x="287914" y="57617"/>
                </a:moveTo>
                <a:lnTo>
                  <a:pt x="238983" y="46164"/>
                </a:lnTo>
                <a:lnTo>
                  <a:pt x="185442" y="32868"/>
                </a:lnTo>
                <a:lnTo>
                  <a:pt x="125429" y="18977"/>
                </a:lnTo>
                <a:lnTo>
                  <a:pt x="67302" y="8087"/>
                </a:lnTo>
                <a:lnTo>
                  <a:pt x="16348" y="0"/>
                </a:lnTo>
                <a:lnTo>
                  <a:pt x="8604" y="2828"/>
                </a:lnTo>
                <a:lnTo>
                  <a:pt x="3441" y="9393"/>
                </a:lnTo>
                <a:lnTo>
                  <a:pt x="0" y="18449"/>
                </a:lnTo>
                <a:lnTo>
                  <a:pt x="45" y="27995"/>
                </a:lnTo>
                <a:lnTo>
                  <a:pt x="11850" y="90111"/>
                </a:lnTo>
                <a:lnTo>
                  <a:pt x="22119" y="147181"/>
                </a:lnTo>
                <a:lnTo>
                  <a:pt x="38861" y="204332"/>
                </a:lnTo>
                <a:lnTo>
                  <a:pt x="49304" y="236399"/>
                </a:lnTo>
                <a:lnTo>
                  <a:pt x="52801" y="239976"/>
                </a:lnTo>
                <a:lnTo>
                  <a:pt x="56303" y="238851"/>
                </a:lnTo>
                <a:lnTo>
                  <a:pt x="73059" y="223620"/>
                </a:lnTo>
                <a:lnTo>
                  <a:pt x="110163" y="197513"/>
                </a:lnTo>
                <a:lnTo>
                  <a:pt x="133654" y="193102"/>
                </a:lnTo>
                <a:lnTo>
                  <a:pt x="186863" y="194214"/>
                </a:lnTo>
                <a:lnTo>
                  <a:pt x="244971" y="214238"/>
                </a:lnTo>
                <a:lnTo>
                  <a:pt x="266488" y="224322"/>
                </a:lnTo>
                <a:lnTo>
                  <a:pt x="313861" y="263754"/>
                </a:lnTo>
                <a:lnTo>
                  <a:pt x="348852" y="324840"/>
                </a:lnTo>
                <a:lnTo>
                  <a:pt x="351936" y="334032"/>
                </a:lnTo>
                <a:lnTo>
                  <a:pt x="357017" y="389942"/>
                </a:lnTo>
                <a:lnTo>
                  <a:pt x="353331" y="413547"/>
                </a:lnTo>
                <a:lnTo>
                  <a:pt x="338102" y="443448"/>
                </a:lnTo>
                <a:lnTo>
                  <a:pt x="311995" y="474512"/>
                </a:lnTo>
                <a:lnTo>
                  <a:pt x="285690" y="490497"/>
                </a:lnTo>
                <a:lnTo>
                  <a:pt x="250080" y="497054"/>
                </a:lnTo>
                <a:lnTo>
                  <a:pt x="190601" y="487998"/>
                </a:lnTo>
                <a:lnTo>
                  <a:pt x="131036" y="471569"/>
                </a:lnTo>
                <a:lnTo>
                  <a:pt x="70417" y="450666"/>
                </a:lnTo>
                <a:lnTo>
                  <a:pt x="56287" y="436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621803" y="1568746"/>
            <a:ext cx="397369" cy="315856"/>
            <a:chOff x="3621803" y="1568746"/>
            <a:chExt cx="397369" cy="315856"/>
          </a:xfrm>
        </p:grpSpPr>
        <p:sp>
          <p:nvSpPr>
            <p:cNvPr id="14" name="Freeform 13"/>
            <p:cNvSpPr/>
            <p:nvPr/>
          </p:nvSpPr>
          <p:spPr>
            <a:xfrm>
              <a:off x="3621803" y="156874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25" y="207923"/>
                  </a:lnTo>
                  <a:lnTo>
                    <a:pt x="7" y="25631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9317" y="1579274"/>
              <a:ext cx="259855" cy="292035"/>
            </a:xfrm>
            <a:custGeom>
              <a:avLst/>
              <a:gdLst/>
              <a:ahLst/>
              <a:cxnLst/>
              <a:rect l="0" t="0" r="0" b="0"/>
              <a:pathLst>
                <a:path w="259855" h="292035">
                  <a:moveTo>
                    <a:pt x="94113" y="10529"/>
                  </a:moveTo>
                  <a:lnTo>
                    <a:pt x="50150" y="25183"/>
                  </a:lnTo>
                  <a:lnTo>
                    <a:pt x="36359" y="38099"/>
                  </a:lnTo>
                  <a:lnTo>
                    <a:pt x="10360" y="95328"/>
                  </a:lnTo>
                  <a:lnTo>
                    <a:pt x="2616" y="129631"/>
                  </a:lnTo>
                  <a:lnTo>
                    <a:pt x="0" y="183144"/>
                  </a:lnTo>
                  <a:lnTo>
                    <a:pt x="5136" y="219211"/>
                  </a:lnTo>
                  <a:lnTo>
                    <a:pt x="19656" y="246536"/>
                  </a:lnTo>
                  <a:lnTo>
                    <a:pt x="38776" y="269450"/>
                  </a:lnTo>
                  <a:lnTo>
                    <a:pt x="64849" y="285468"/>
                  </a:lnTo>
                  <a:lnTo>
                    <a:pt x="100390" y="292034"/>
                  </a:lnTo>
                  <a:lnTo>
                    <a:pt x="134967" y="288390"/>
                  </a:lnTo>
                  <a:lnTo>
                    <a:pt x="188704" y="261907"/>
                  </a:lnTo>
                  <a:lnTo>
                    <a:pt x="225361" y="234879"/>
                  </a:lnTo>
                  <a:lnTo>
                    <a:pt x="242316" y="208414"/>
                  </a:lnTo>
                  <a:lnTo>
                    <a:pt x="257355" y="166860"/>
                  </a:lnTo>
                  <a:lnTo>
                    <a:pt x="259854" y="129509"/>
                  </a:lnTo>
                  <a:lnTo>
                    <a:pt x="252536" y="95695"/>
                  </a:lnTo>
                  <a:lnTo>
                    <a:pt x="242122" y="74117"/>
                  </a:lnTo>
                  <a:lnTo>
                    <a:pt x="217516" y="47827"/>
                  </a:lnTo>
                  <a:lnTo>
                    <a:pt x="187999" y="25220"/>
                  </a:lnTo>
                  <a:lnTo>
                    <a:pt x="161186" y="17058"/>
                  </a:lnTo>
                  <a:lnTo>
                    <a:pt x="125685" y="9344"/>
                  </a:lnTo>
                  <a:lnTo>
                    <a:pt x="1046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955764" y="1537160"/>
            <a:ext cx="583978" cy="452727"/>
            <a:chOff x="5955764" y="1537160"/>
            <a:chExt cx="583978" cy="452727"/>
          </a:xfrm>
        </p:grpSpPr>
        <p:sp>
          <p:nvSpPr>
            <p:cNvPr id="17" name="Freeform 16"/>
            <p:cNvSpPr/>
            <p:nvPr/>
          </p:nvSpPr>
          <p:spPr>
            <a:xfrm>
              <a:off x="5955764" y="1566107"/>
              <a:ext cx="350807" cy="345251"/>
            </a:xfrm>
            <a:custGeom>
              <a:avLst/>
              <a:gdLst/>
              <a:ahLst/>
              <a:cxnLst/>
              <a:rect l="0" t="0" r="0" b="0"/>
              <a:pathLst>
                <a:path w="350807" h="345251">
                  <a:moveTo>
                    <a:pt x="66536" y="13167"/>
                  </a:moveTo>
                  <a:lnTo>
                    <a:pt x="17038" y="68254"/>
                  </a:lnTo>
                  <a:lnTo>
                    <a:pt x="0" y="100218"/>
                  </a:lnTo>
                  <a:lnTo>
                    <a:pt x="1090" y="90071"/>
                  </a:lnTo>
                  <a:lnTo>
                    <a:pt x="19727" y="47769"/>
                  </a:lnTo>
                  <a:lnTo>
                    <a:pt x="32474" y="30105"/>
                  </a:lnTo>
                  <a:lnTo>
                    <a:pt x="49058" y="17576"/>
                  </a:lnTo>
                  <a:lnTo>
                    <a:pt x="88300" y="0"/>
                  </a:lnTo>
                  <a:lnTo>
                    <a:pt x="112084" y="1856"/>
                  </a:lnTo>
                  <a:lnTo>
                    <a:pt x="135913" y="10480"/>
                  </a:lnTo>
                  <a:lnTo>
                    <a:pt x="162482" y="29658"/>
                  </a:lnTo>
                  <a:lnTo>
                    <a:pt x="184002" y="58218"/>
                  </a:lnTo>
                  <a:lnTo>
                    <a:pt x="206209" y="117221"/>
                  </a:lnTo>
                  <a:lnTo>
                    <a:pt x="212409" y="168728"/>
                  </a:lnTo>
                  <a:lnTo>
                    <a:pt x="211144" y="210038"/>
                  </a:lnTo>
                  <a:lnTo>
                    <a:pt x="190941" y="262799"/>
                  </a:lnTo>
                  <a:lnTo>
                    <a:pt x="156359" y="316922"/>
                  </a:lnTo>
                  <a:lnTo>
                    <a:pt x="138042" y="333783"/>
                  </a:lnTo>
                  <a:lnTo>
                    <a:pt x="115084" y="342836"/>
                  </a:lnTo>
                  <a:lnTo>
                    <a:pt x="102411" y="345250"/>
                  </a:lnTo>
                  <a:lnTo>
                    <a:pt x="93962" y="342181"/>
                  </a:lnTo>
                  <a:lnTo>
                    <a:pt x="88330" y="335455"/>
                  </a:lnTo>
                  <a:lnTo>
                    <a:pt x="84575" y="326292"/>
                  </a:lnTo>
                  <a:lnTo>
                    <a:pt x="84411" y="317843"/>
                  </a:lnTo>
                  <a:lnTo>
                    <a:pt x="90468" y="302217"/>
                  </a:lnTo>
                  <a:lnTo>
                    <a:pt x="135823" y="258944"/>
                  </a:lnTo>
                  <a:lnTo>
                    <a:pt x="156602" y="251083"/>
                  </a:lnTo>
                  <a:lnTo>
                    <a:pt x="213318" y="239557"/>
                  </a:lnTo>
                  <a:lnTo>
                    <a:pt x="262166" y="243413"/>
                  </a:lnTo>
                  <a:lnTo>
                    <a:pt x="321858" y="244521"/>
                  </a:lnTo>
                  <a:lnTo>
                    <a:pt x="350806" y="244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7869" y="1537160"/>
              <a:ext cx="291873" cy="452727"/>
            </a:xfrm>
            <a:custGeom>
              <a:avLst/>
              <a:gdLst/>
              <a:ahLst/>
              <a:cxnLst/>
              <a:rect l="0" t="0" r="0" b="0"/>
              <a:pathLst>
                <a:path w="291873" h="452727">
                  <a:moveTo>
                    <a:pt x="227157" y="0"/>
                  </a:moveTo>
                  <a:lnTo>
                    <a:pt x="209176" y="15641"/>
                  </a:lnTo>
                  <a:lnTo>
                    <a:pt x="192259" y="23720"/>
                  </a:lnTo>
                  <a:lnTo>
                    <a:pt x="157415" y="29255"/>
                  </a:lnTo>
                  <a:lnTo>
                    <a:pt x="103720" y="23890"/>
                  </a:lnTo>
                  <a:lnTo>
                    <a:pt x="63201" y="24236"/>
                  </a:lnTo>
                  <a:lnTo>
                    <a:pt x="29618" y="38117"/>
                  </a:lnTo>
                  <a:lnTo>
                    <a:pt x="12240" y="50476"/>
                  </a:lnTo>
                  <a:lnTo>
                    <a:pt x="2957" y="70007"/>
                  </a:lnTo>
                  <a:lnTo>
                    <a:pt x="0" y="94285"/>
                  </a:lnTo>
                  <a:lnTo>
                    <a:pt x="7634" y="147999"/>
                  </a:lnTo>
                  <a:lnTo>
                    <a:pt x="10618" y="161837"/>
                  </a:lnTo>
                  <a:lnTo>
                    <a:pt x="13778" y="167553"/>
                  </a:lnTo>
                  <a:lnTo>
                    <a:pt x="17054" y="167854"/>
                  </a:lnTo>
                  <a:lnTo>
                    <a:pt x="20408" y="164545"/>
                  </a:lnTo>
                  <a:lnTo>
                    <a:pt x="41895" y="154299"/>
                  </a:lnTo>
                  <a:lnTo>
                    <a:pt x="102299" y="148308"/>
                  </a:lnTo>
                  <a:lnTo>
                    <a:pt x="140249" y="150788"/>
                  </a:lnTo>
                  <a:lnTo>
                    <a:pt x="195219" y="166563"/>
                  </a:lnTo>
                  <a:lnTo>
                    <a:pt x="237616" y="193645"/>
                  </a:lnTo>
                  <a:lnTo>
                    <a:pt x="256371" y="212407"/>
                  </a:lnTo>
                  <a:lnTo>
                    <a:pt x="287661" y="257865"/>
                  </a:lnTo>
                  <a:lnTo>
                    <a:pt x="291872" y="282283"/>
                  </a:lnTo>
                  <a:lnTo>
                    <a:pt x="285044" y="334440"/>
                  </a:lnTo>
                  <a:lnTo>
                    <a:pt x="264024" y="377368"/>
                  </a:lnTo>
                  <a:lnTo>
                    <a:pt x="243020" y="402061"/>
                  </a:lnTo>
                  <a:lnTo>
                    <a:pt x="213920" y="423026"/>
                  </a:lnTo>
                  <a:lnTo>
                    <a:pt x="162757" y="441183"/>
                  </a:lnTo>
                  <a:lnTo>
                    <a:pt x="107591" y="450446"/>
                  </a:lnTo>
                  <a:lnTo>
                    <a:pt x="692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930236" y="4334385"/>
            <a:ext cx="852703" cy="961450"/>
            <a:chOff x="7930236" y="4334385"/>
            <a:chExt cx="852703" cy="961450"/>
          </a:xfrm>
        </p:grpSpPr>
        <p:sp>
          <p:nvSpPr>
            <p:cNvPr id="20" name="Freeform 19"/>
            <p:cNvSpPr/>
            <p:nvPr/>
          </p:nvSpPr>
          <p:spPr>
            <a:xfrm>
              <a:off x="7930236" y="4334385"/>
              <a:ext cx="313578" cy="438029"/>
            </a:xfrm>
            <a:custGeom>
              <a:avLst/>
              <a:gdLst/>
              <a:ahLst/>
              <a:cxnLst/>
              <a:rect l="0" t="0" r="0" b="0"/>
              <a:pathLst>
                <a:path w="313578" h="438029">
                  <a:moveTo>
                    <a:pt x="187235" y="77055"/>
                  </a:moveTo>
                  <a:lnTo>
                    <a:pt x="177659" y="53009"/>
                  </a:lnTo>
                  <a:lnTo>
                    <a:pt x="159701" y="31586"/>
                  </a:lnTo>
                  <a:lnTo>
                    <a:pt x="132674" y="11590"/>
                  </a:lnTo>
                  <a:lnTo>
                    <a:pt x="112683" y="1946"/>
                  </a:lnTo>
                  <a:lnTo>
                    <a:pt x="92099" y="0"/>
                  </a:lnTo>
                  <a:lnTo>
                    <a:pt x="72423" y="4204"/>
                  </a:lnTo>
                  <a:lnTo>
                    <a:pt x="40728" y="25967"/>
                  </a:lnTo>
                  <a:lnTo>
                    <a:pt x="27365" y="40311"/>
                  </a:lnTo>
                  <a:lnTo>
                    <a:pt x="5409" y="88291"/>
                  </a:lnTo>
                  <a:lnTo>
                    <a:pt x="0" y="124967"/>
                  </a:lnTo>
                  <a:lnTo>
                    <a:pt x="5408" y="180452"/>
                  </a:lnTo>
                  <a:lnTo>
                    <a:pt x="8578" y="229484"/>
                  </a:lnTo>
                  <a:lnTo>
                    <a:pt x="16406" y="279887"/>
                  </a:lnTo>
                  <a:lnTo>
                    <a:pt x="32652" y="339432"/>
                  </a:lnTo>
                  <a:lnTo>
                    <a:pt x="58044" y="390665"/>
                  </a:lnTo>
                  <a:lnTo>
                    <a:pt x="84225" y="418241"/>
                  </a:lnTo>
                  <a:lnTo>
                    <a:pt x="114210" y="435640"/>
                  </a:lnTo>
                  <a:lnTo>
                    <a:pt x="134893" y="438028"/>
                  </a:lnTo>
                  <a:lnTo>
                    <a:pt x="154613" y="434019"/>
                  </a:lnTo>
                  <a:lnTo>
                    <a:pt x="178869" y="418608"/>
                  </a:lnTo>
                  <a:lnTo>
                    <a:pt x="215134" y="385578"/>
                  </a:lnTo>
                  <a:lnTo>
                    <a:pt x="230727" y="353563"/>
                  </a:lnTo>
                  <a:lnTo>
                    <a:pt x="231437" y="342112"/>
                  </a:lnTo>
                  <a:lnTo>
                    <a:pt x="225988" y="320030"/>
                  </a:lnTo>
                  <a:lnTo>
                    <a:pt x="209766" y="287868"/>
                  </a:lnTo>
                  <a:lnTo>
                    <a:pt x="184553" y="261701"/>
                  </a:lnTo>
                  <a:lnTo>
                    <a:pt x="151611" y="242643"/>
                  </a:lnTo>
                  <a:lnTo>
                    <a:pt x="152957" y="242429"/>
                  </a:lnTo>
                  <a:lnTo>
                    <a:pt x="205295" y="245105"/>
                  </a:lnTo>
                  <a:lnTo>
                    <a:pt x="257916" y="248551"/>
                  </a:lnTo>
                  <a:lnTo>
                    <a:pt x="279480" y="251541"/>
                  </a:lnTo>
                  <a:lnTo>
                    <a:pt x="313577" y="245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55883" y="4410809"/>
              <a:ext cx="198501" cy="320418"/>
            </a:xfrm>
            <a:custGeom>
              <a:avLst/>
              <a:gdLst/>
              <a:ahLst/>
              <a:cxnLst/>
              <a:rect l="0" t="0" r="0" b="0"/>
              <a:pathLst>
                <a:path w="198501" h="320418">
                  <a:moveTo>
                    <a:pt x="156386" y="74331"/>
                  </a:moveTo>
                  <a:lnTo>
                    <a:pt x="146811" y="43048"/>
                  </a:lnTo>
                  <a:lnTo>
                    <a:pt x="116983" y="4643"/>
                  </a:lnTo>
                  <a:lnTo>
                    <a:pt x="109060" y="966"/>
                  </a:lnTo>
                  <a:lnTo>
                    <a:pt x="90899" y="0"/>
                  </a:lnTo>
                  <a:lnTo>
                    <a:pt x="60943" y="6033"/>
                  </a:lnTo>
                  <a:lnTo>
                    <a:pt x="35431" y="20819"/>
                  </a:lnTo>
                  <a:lnTo>
                    <a:pt x="23469" y="36510"/>
                  </a:lnTo>
                  <a:lnTo>
                    <a:pt x="6259" y="75179"/>
                  </a:lnTo>
                  <a:lnTo>
                    <a:pt x="0" y="126187"/>
                  </a:lnTo>
                  <a:lnTo>
                    <a:pt x="1255" y="172104"/>
                  </a:lnTo>
                  <a:lnTo>
                    <a:pt x="22238" y="231269"/>
                  </a:lnTo>
                  <a:lnTo>
                    <a:pt x="45313" y="273007"/>
                  </a:lnTo>
                  <a:lnTo>
                    <a:pt x="58667" y="289753"/>
                  </a:lnTo>
                  <a:lnTo>
                    <a:pt x="84928" y="306746"/>
                  </a:lnTo>
                  <a:lnTo>
                    <a:pt x="114937" y="319189"/>
                  </a:lnTo>
                  <a:lnTo>
                    <a:pt x="135624" y="320417"/>
                  </a:lnTo>
                  <a:lnTo>
                    <a:pt x="155347" y="315893"/>
                  </a:lnTo>
                  <a:lnTo>
                    <a:pt x="198500" y="295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528083" y="4390383"/>
              <a:ext cx="126343" cy="312389"/>
            </a:xfrm>
            <a:custGeom>
              <a:avLst/>
              <a:gdLst/>
              <a:ahLst/>
              <a:cxnLst/>
              <a:rect l="0" t="0" r="0" b="0"/>
              <a:pathLst>
                <a:path w="126343" h="312389">
                  <a:moveTo>
                    <a:pt x="0" y="126342"/>
                  </a:moveTo>
                  <a:lnTo>
                    <a:pt x="5589" y="184959"/>
                  </a:lnTo>
                  <a:lnTo>
                    <a:pt x="17958" y="239133"/>
                  </a:lnTo>
                  <a:lnTo>
                    <a:pt x="31667" y="294894"/>
                  </a:lnTo>
                  <a:lnTo>
                    <a:pt x="35149" y="308900"/>
                  </a:lnTo>
                  <a:lnTo>
                    <a:pt x="37470" y="312388"/>
                  </a:lnTo>
                  <a:lnTo>
                    <a:pt x="39018" y="308865"/>
                  </a:lnTo>
                  <a:lnTo>
                    <a:pt x="39569" y="291691"/>
                  </a:lnTo>
                  <a:lnTo>
                    <a:pt x="27279" y="236157"/>
                  </a:lnTo>
                  <a:lnTo>
                    <a:pt x="21116" y="182003"/>
                  </a:lnTo>
                  <a:lnTo>
                    <a:pt x="9847" y="129364"/>
                  </a:lnTo>
                  <a:lnTo>
                    <a:pt x="1945" y="79236"/>
                  </a:lnTo>
                  <a:lnTo>
                    <a:pt x="6165" y="43754"/>
                  </a:lnTo>
                  <a:lnTo>
                    <a:pt x="17948" y="24906"/>
                  </a:lnTo>
                  <a:lnTo>
                    <a:pt x="26003" y="16604"/>
                  </a:lnTo>
                  <a:lnTo>
                    <a:pt x="47432" y="7379"/>
                  </a:lnTo>
                  <a:lnTo>
                    <a:pt x="108325" y="9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559669" y="4569367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67806" y="8334"/>
                  </a:lnTo>
                  <a:lnTo>
                    <a:pt x="9765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770238" y="44851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70238" y="46430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08264" y="4969450"/>
              <a:ext cx="193437" cy="320968"/>
            </a:xfrm>
            <a:custGeom>
              <a:avLst/>
              <a:gdLst/>
              <a:ahLst/>
              <a:cxnLst/>
              <a:rect l="0" t="0" r="0" b="0"/>
              <a:pathLst>
                <a:path w="193437" h="320968">
                  <a:moveTo>
                    <a:pt x="14451" y="0"/>
                  </a:moveTo>
                  <a:lnTo>
                    <a:pt x="8385" y="33622"/>
                  </a:lnTo>
                  <a:lnTo>
                    <a:pt x="12906" y="85324"/>
                  </a:lnTo>
                  <a:lnTo>
                    <a:pt x="14147" y="146186"/>
                  </a:lnTo>
                  <a:lnTo>
                    <a:pt x="14361" y="197213"/>
                  </a:lnTo>
                  <a:lnTo>
                    <a:pt x="13264" y="257282"/>
                  </a:lnTo>
                  <a:lnTo>
                    <a:pt x="0" y="320014"/>
                  </a:lnTo>
                  <a:lnTo>
                    <a:pt x="2478" y="320967"/>
                  </a:lnTo>
                  <a:lnTo>
                    <a:pt x="11469" y="315788"/>
                  </a:lnTo>
                  <a:lnTo>
                    <a:pt x="54237" y="286846"/>
                  </a:lnTo>
                  <a:lnTo>
                    <a:pt x="106625" y="269094"/>
                  </a:lnTo>
                  <a:lnTo>
                    <a:pt x="158913" y="264375"/>
                  </a:lnTo>
                  <a:lnTo>
                    <a:pt x="19343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72388" y="4953333"/>
              <a:ext cx="145126" cy="284005"/>
            </a:xfrm>
            <a:custGeom>
              <a:avLst/>
              <a:gdLst/>
              <a:ahLst/>
              <a:cxnLst/>
              <a:rect l="0" t="0" r="0" b="0"/>
              <a:pathLst>
                <a:path w="145126" h="284005">
                  <a:moveTo>
                    <a:pt x="124068" y="5589"/>
                  </a:moveTo>
                  <a:lnTo>
                    <a:pt x="107300" y="0"/>
                  </a:lnTo>
                  <a:lnTo>
                    <a:pt x="89709" y="375"/>
                  </a:lnTo>
                  <a:lnTo>
                    <a:pt x="71363" y="5611"/>
                  </a:lnTo>
                  <a:lnTo>
                    <a:pt x="55409" y="15737"/>
                  </a:lnTo>
                  <a:lnTo>
                    <a:pt x="33275" y="40181"/>
                  </a:lnTo>
                  <a:lnTo>
                    <a:pt x="5401" y="100610"/>
                  </a:lnTo>
                  <a:lnTo>
                    <a:pt x="0" y="137598"/>
                  </a:lnTo>
                  <a:lnTo>
                    <a:pt x="6580" y="190849"/>
                  </a:lnTo>
                  <a:lnTo>
                    <a:pt x="16987" y="224257"/>
                  </a:lnTo>
                  <a:lnTo>
                    <a:pt x="47546" y="270099"/>
                  </a:lnTo>
                  <a:lnTo>
                    <a:pt x="56676" y="276686"/>
                  </a:lnTo>
                  <a:lnTo>
                    <a:pt x="79298" y="284004"/>
                  </a:lnTo>
                  <a:lnTo>
                    <a:pt x="128007" y="280754"/>
                  </a:lnTo>
                  <a:lnTo>
                    <a:pt x="145125" y="27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80684" y="4957511"/>
              <a:ext cx="252685" cy="338324"/>
            </a:xfrm>
            <a:custGeom>
              <a:avLst/>
              <a:gdLst/>
              <a:ahLst/>
              <a:cxnLst/>
              <a:rect l="0" t="0" r="0" b="0"/>
              <a:pathLst>
                <a:path w="252685" h="338324">
                  <a:moveTo>
                    <a:pt x="0" y="275152"/>
                  </a:moveTo>
                  <a:lnTo>
                    <a:pt x="16789" y="220107"/>
                  </a:lnTo>
                  <a:lnTo>
                    <a:pt x="20214" y="168699"/>
                  </a:lnTo>
                  <a:lnTo>
                    <a:pt x="20890" y="113484"/>
                  </a:lnTo>
                  <a:lnTo>
                    <a:pt x="26597" y="71533"/>
                  </a:lnTo>
                  <a:lnTo>
                    <a:pt x="31769" y="64537"/>
                  </a:lnTo>
                  <a:lnTo>
                    <a:pt x="38726" y="62212"/>
                  </a:lnTo>
                  <a:lnTo>
                    <a:pt x="46875" y="63002"/>
                  </a:lnTo>
                  <a:lnTo>
                    <a:pt x="53477" y="67038"/>
                  </a:lnTo>
                  <a:lnTo>
                    <a:pt x="63932" y="80881"/>
                  </a:lnTo>
                  <a:lnTo>
                    <a:pt x="93085" y="133199"/>
                  </a:lnTo>
                  <a:lnTo>
                    <a:pt x="118438" y="149774"/>
                  </a:lnTo>
                  <a:lnTo>
                    <a:pt x="126922" y="150622"/>
                  </a:lnTo>
                  <a:lnTo>
                    <a:pt x="142587" y="145326"/>
                  </a:lnTo>
                  <a:lnTo>
                    <a:pt x="164561" y="129190"/>
                  </a:lnTo>
                  <a:lnTo>
                    <a:pt x="197961" y="74312"/>
                  </a:lnTo>
                  <a:lnTo>
                    <a:pt x="220363" y="14030"/>
                  </a:lnTo>
                  <a:lnTo>
                    <a:pt x="224117" y="2804"/>
                  </a:lnTo>
                  <a:lnTo>
                    <a:pt x="226620" y="0"/>
                  </a:lnTo>
                  <a:lnTo>
                    <a:pt x="228289" y="2811"/>
                  </a:lnTo>
                  <a:lnTo>
                    <a:pt x="230968" y="52120"/>
                  </a:lnTo>
                  <a:lnTo>
                    <a:pt x="231497" y="112640"/>
                  </a:lnTo>
                  <a:lnTo>
                    <a:pt x="234721" y="166535"/>
                  </a:lnTo>
                  <a:lnTo>
                    <a:pt x="240687" y="216912"/>
                  </a:lnTo>
                  <a:lnTo>
                    <a:pt x="243035" y="270753"/>
                  </a:lnTo>
                  <a:lnTo>
                    <a:pt x="250432" y="313278"/>
                  </a:lnTo>
                  <a:lnTo>
                    <a:pt x="252684" y="338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59710" y="5032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70238" y="5243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901089" y="1485909"/>
            <a:ext cx="870588" cy="679563"/>
          </a:xfrm>
          <a:custGeom>
            <a:avLst/>
            <a:gdLst/>
            <a:ahLst/>
            <a:cxnLst/>
            <a:rect l="0" t="0" r="0" b="0"/>
            <a:pathLst>
              <a:path w="870588" h="679563">
                <a:moveTo>
                  <a:pt x="625543" y="61780"/>
                </a:moveTo>
                <a:lnTo>
                  <a:pt x="607562" y="46139"/>
                </a:lnTo>
                <a:lnTo>
                  <a:pt x="551189" y="23342"/>
                </a:lnTo>
                <a:lnTo>
                  <a:pt x="493525" y="5650"/>
                </a:lnTo>
                <a:lnTo>
                  <a:pt x="439111" y="0"/>
                </a:lnTo>
                <a:lnTo>
                  <a:pt x="398468" y="1360"/>
                </a:lnTo>
                <a:lnTo>
                  <a:pt x="336284" y="22382"/>
                </a:lnTo>
                <a:lnTo>
                  <a:pt x="281319" y="39396"/>
                </a:lnTo>
                <a:lnTo>
                  <a:pt x="225402" y="74126"/>
                </a:lnTo>
                <a:lnTo>
                  <a:pt x="169296" y="120371"/>
                </a:lnTo>
                <a:lnTo>
                  <a:pt x="106958" y="180424"/>
                </a:lnTo>
                <a:lnTo>
                  <a:pt x="86493" y="203128"/>
                </a:lnTo>
                <a:lnTo>
                  <a:pt x="53710" y="262214"/>
                </a:lnTo>
                <a:lnTo>
                  <a:pt x="27339" y="325694"/>
                </a:lnTo>
                <a:lnTo>
                  <a:pt x="8943" y="378033"/>
                </a:lnTo>
                <a:lnTo>
                  <a:pt x="0" y="423116"/>
                </a:lnTo>
                <a:lnTo>
                  <a:pt x="6273" y="477216"/>
                </a:lnTo>
                <a:lnTo>
                  <a:pt x="21695" y="526463"/>
                </a:lnTo>
                <a:lnTo>
                  <a:pt x="52759" y="578738"/>
                </a:lnTo>
                <a:lnTo>
                  <a:pt x="109618" y="640615"/>
                </a:lnTo>
                <a:lnTo>
                  <a:pt x="124841" y="653612"/>
                </a:lnTo>
                <a:lnTo>
                  <a:pt x="143306" y="663288"/>
                </a:lnTo>
                <a:lnTo>
                  <a:pt x="195789" y="675312"/>
                </a:lnTo>
                <a:lnTo>
                  <a:pt x="239959" y="679562"/>
                </a:lnTo>
                <a:lnTo>
                  <a:pt x="301506" y="678834"/>
                </a:lnTo>
                <a:lnTo>
                  <a:pt x="364224" y="668108"/>
                </a:lnTo>
                <a:lnTo>
                  <a:pt x="421672" y="655894"/>
                </a:lnTo>
                <a:lnTo>
                  <a:pt x="478081" y="646029"/>
                </a:lnTo>
                <a:lnTo>
                  <a:pt x="534283" y="627833"/>
                </a:lnTo>
                <a:lnTo>
                  <a:pt x="589275" y="604568"/>
                </a:lnTo>
                <a:lnTo>
                  <a:pt x="651572" y="576090"/>
                </a:lnTo>
                <a:lnTo>
                  <a:pt x="709039" y="545420"/>
                </a:lnTo>
                <a:lnTo>
                  <a:pt x="769758" y="512251"/>
                </a:lnTo>
                <a:lnTo>
                  <a:pt x="821888" y="465240"/>
                </a:lnTo>
                <a:lnTo>
                  <a:pt x="854026" y="410474"/>
                </a:lnTo>
                <a:lnTo>
                  <a:pt x="870587" y="361765"/>
                </a:lnTo>
                <a:lnTo>
                  <a:pt x="870374" y="315351"/>
                </a:lnTo>
                <a:lnTo>
                  <a:pt x="858651" y="255670"/>
                </a:lnTo>
                <a:lnTo>
                  <a:pt x="835019" y="201941"/>
                </a:lnTo>
                <a:lnTo>
                  <a:pt x="791298" y="139205"/>
                </a:lnTo>
                <a:lnTo>
                  <a:pt x="740130" y="94101"/>
                </a:lnTo>
                <a:lnTo>
                  <a:pt x="678240" y="56461"/>
                </a:lnTo>
                <a:lnTo>
                  <a:pt x="616639" y="28526"/>
                </a:lnTo>
                <a:lnTo>
                  <a:pt x="555240" y="14180"/>
                </a:lnTo>
                <a:lnTo>
                  <a:pt x="497088" y="10632"/>
                </a:lnTo>
                <a:lnTo>
                  <a:pt x="438913" y="10750"/>
                </a:lnTo>
                <a:lnTo>
                  <a:pt x="386036" y="20677"/>
                </a:lnTo>
                <a:lnTo>
                  <a:pt x="352587" y="33614"/>
                </a:lnTo>
                <a:lnTo>
                  <a:pt x="309688" y="617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176279" y="1916186"/>
            <a:ext cx="1276014" cy="1062033"/>
            <a:chOff x="3176279" y="1916186"/>
            <a:chExt cx="1276014" cy="1062033"/>
          </a:xfrm>
        </p:grpSpPr>
        <p:sp>
          <p:nvSpPr>
            <p:cNvPr id="33" name="Freeform 32"/>
            <p:cNvSpPr/>
            <p:nvPr/>
          </p:nvSpPr>
          <p:spPr>
            <a:xfrm>
              <a:off x="3617437" y="1916186"/>
              <a:ext cx="372864" cy="347441"/>
            </a:xfrm>
            <a:custGeom>
              <a:avLst/>
              <a:gdLst/>
              <a:ahLst/>
              <a:cxnLst/>
              <a:rect l="0" t="0" r="0" b="0"/>
              <a:pathLst>
                <a:path w="372864" h="347441">
                  <a:moveTo>
                    <a:pt x="88594" y="0"/>
                  </a:moveTo>
                  <a:lnTo>
                    <a:pt x="85474" y="42692"/>
                  </a:lnTo>
                  <a:lnTo>
                    <a:pt x="69466" y="103238"/>
                  </a:lnTo>
                  <a:lnTo>
                    <a:pt x="44380" y="166569"/>
                  </a:lnTo>
                  <a:lnTo>
                    <a:pt x="17275" y="229183"/>
                  </a:lnTo>
                  <a:lnTo>
                    <a:pt x="0" y="281825"/>
                  </a:lnTo>
                  <a:lnTo>
                    <a:pt x="12234" y="230796"/>
                  </a:lnTo>
                  <a:lnTo>
                    <a:pt x="34633" y="178875"/>
                  </a:lnTo>
                  <a:lnTo>
                    <a:pt x="56373" y="117994"/>
                  </a:lnTo>
                  <a:lnTo>
                    <a:pt x="74472" y="63458"/>
                  </a:lnTo>
                  <a:lnTo>
                    <a:pt x="92092" y="10566"/>
                  </a:lnTo>
                  <a:lnTo>
                    <a:pt x="95605" y="7044"/>
                  </a:lnTo>
                  <a:lnTo>
                    <a:pt x="99117" y="8206"/>
                  </a:lnTo>
                  <a:lnTo>
                    <a:pt x="128512" y="45954"/>
                  </a:lnTo>
                  <a:lnTo>
                    <a:pt x="149136" y="101328"/>
                  </a:lnTo>
                  <a:lnTo>
                    <a:pt x="186008" y="154085"/>
                  </a:lnTo>
                  <a:lnTo>
                    <a:pt x="232100" y="215172"/>
                  </a:lnTo>
                  <a:lnTo>
                    <a:pt x="266549" y="254763"/>
                  </a:lnTo>
                  <a:lnTo>
                    <a:pt x="296674" y="308922"/>
                  </a:lnTo>
                  <a:lnTo>
                    <a:pt x="322603" y="332388"/>
                  </a:lnTo>
                  <a:lnTo>
                    <a:pt x="342336" y="340751"/>
                  </a:lnTo>
                  <a:lnTo>
                    <a:pt x="37286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49584" y="2398709"/>
              <a:ext cx="298520" cy="433457"/>
            </a:xfrm>
            <a:custGeom>
              <a:avLst/>
              <a:gdLst/>
              <a:ahLst/>
              <a:cxnLst/>
              <a:rect l="0" t="0" r="0" b="0"/>
              <a:pathLst>
                <a:path w="298520" h="433457">
                  <a:moveTo>
                    <a:pt x="119535" y="64959"/>
                  </a:moveTo>
                  <a:lnTo>
                    <a:pt x="129110" y="33677"/>
                  </a:lnTo>
                  <a:lnTo>
                    <a:pt x="139778" y="17521"/>
                  </a:lnTo>
                  <a:lnTo>
                    <a:pt x="155438" y="5661"/>
                  </a:lnTo>
                  <a:lnTo>
                    <a:pt x="164527" y="860"/>
                  </a:lnTo>
                  <a:lnTo>
                    <a:pt x="175266" y="0"/>
                  </a:lnTo>
                  <a:lnTo>
                    <a:pt x="199676" y="5283"/>
                  </a:lnTo>
                  <a:lnTo>
                    <a:pt x="228548" y="21411"/>
                  </a:lnTo>
                  <a:lnTo>
                    <a:pt x="241295" y="40535"/>
                  </a:lnTo>
                  <a:lnTo>
                    <a:pt x="259010" y="96529"/>
                  </a:lnTo>
                  <a:lnTo>
                    <a:pt x="258997" y="146713"/>
                  </a:lnTo>
                  <a:lnTo>
                    <a:pt x="247342" y="200431"/>
                  </a:lnTo>
                  <a:lnTo>
                    <a:pt x="223722" y="248650"/>
                  </a:lnTo>
                  <a:lnTo>
                    <a:pt x="176370" y="307528"/>
                  </a:lnTo>
                  <a:lnTo>
                    <a:pt x="141834" y="332583"/>
                  </a:lnTo>
                  <a:lnTo>
                    <a:pt x="79707" y="361508"/>
                  </a:lnTo>
                  <a:lnTo>
                    <a:pt x="39624" y="366515"/>
                  </a:lnTo>
                  <a:lnTo>
                    <a:pt x="16168" y="363540"/>
                  </a:lnTo>
                  <a:lnTo>
                    <a:pt x="8510" y="357600"/>
                  </a:lnTo>
                  <a:lnTo>
                    <a:pt x="0" y="338521"/>
                  </a:lnTo>
                  <a:lnTo>
                    <a:pt x="1241" y="326882"/>
                  </a:lnTo>
                  <a:lnTo>
                    <a:pt x="11977" y="301472"/>
                  </a:lnTo>
                  <a:lnTo>
                    <a:pt x="28448" y="283940"/>
                  </a:lnTo>
                  <a:lnTo>
                    <a:pt x="60570" y="267493"/>
                  </a:lnTo>
                  <a:lnTo>
                    <a:pt x="99724" y="258330"/>
                  </a:lnTo>
                  <a:lnTo>
                    <a:pt x="125938" y="258526"/>
                  </a:lnTo>
                  <a:lnTo>
                    <a:pt x="187752" y="284006"/>
                  </a:lnTo>
                  <a:lnTo>
                    <a:pt x="233096" y="319317"/>
                  </a:lnTo>
                  <a:lnTo>
                    <a:pt x="279296" y="374895"/>
                  </a:lnTo>
                  <a:lnTo>
                    <a:pt x="298519" y="433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00746" y="2516310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231627" y="0"/>
                  </a:moveTo>
                  <a:lnTo>
                    <a:pt x="195710" y="53875"/>
                  </a:lnTo>
                  <a:lnTo>
                    <a:pt x="154346" y="108686"/>
                  </a:lnTo>
                  <a:lnTo>
                    <a:pt x="102161" y="170851"/>
                  </a:lnTo>
                  <a:lnTo>
                    <a:pt x="46056" y="22764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84974" y="2495253"/>
              <a:ext cx="94757" cy="347442"/>
            </a:xfrm>
            <a:custGeom>
              <a:avLst/>
              <a:gdLst/>
              <a:ahLst/>
              <a:cxnLst/>
              <a:rect l="0" t="0" r="0" b="0"/>
              <a:pathLst>
                <a:path w="94757" h="347442">
                  <a:moveTo>
                    <a:pt x="0" y="0"/>
                  </a:moveTo>
                  <a:lnTo>
                    <a:pt x="14654" y="58617"/>
                  </a:lnTo>
                  <a:lnTo>
                    <a:pt x="27028" y="113961"/>
                  </a:lnTo>
                  <a:lnTo>
                    <a:pt x="33805" y="176886"/>
                  </a:lnTo>
                  <a:lnTo>
                    <a:pt x="46062" y="234722"/>
                  </a:lnTo>
                  <a:lnTo>
                    <a:pt x="60918" y="290037"/>
                  </a:lnTo>
                  <a:lnTo>
                    <a:pt x="947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06072" y="2472688"/>
              <a:ext cx="255068" cy="443706"/>
            </a:xfrm>
            <a:custGeom>
              <a:avLst/>
              <a:gdLst/>
              <a:ahLst/>
              <a:cxnLst/>
              <a:rect l="0" t="0" r="0" b="0"/>
              <a:pathLst>
                <a:path w="255068" h="443706">
                  <a:moveTo>
                    <a:pt x="84228" y="33094"/>
                  </a:moveTo>
                  <a:lnTo>
                    <a:pt x="141492" y="33094"/>
                  </a:lnTo>
                  <a:lnTo>
                    <a:pt x="190882" y="29974"/>
                  </a:lnTo>
                  <a:lnTo>
                    <a:pt x="248795" y="18440"/>
                  </a:lnTo>
                  <a:lnTo>
                    <a:pt x="253601" y="13966"/>
                  </a:lnTo>
                  <a:lnTo>
                    <a:pt x="253295" y="8644"/>
                  </a:lnTo>
                  <a:lnTo>
                    <a:pt x="249582" y="2756"/>
                  </a:lnTo>
                  <a:lnTo>
                    <a:pt x="242427" y="0"/>
                  </a:lnTo>
                  <a:lnTo>
                    <a:pt x="211171" y="1711"/>
                  </a:lnTo>
                  <a:lnTo>
                    <a:pt x="179163" y="10797"/>
                  </a:lnTo>
                  <a:lnTo>
                    <a:pt x="120776" y="40874"/>
                  </a:lnTo>
                  <a:lnTo>
                    <a:pt x="85699" y="61396"/>
                  </a:lnTo>
                  <a:lnTo>
                    <a:pt x="70064" y="78428"/>
                  </a:lnTo>
                  <a:lnTo>
                    <a:pt x="64257" y="87883"/>
                  </a:lnTo>
                  <a:lnTo>
                    <a:pt x="62725" y="96526"/>
                  </a:lnTo>
                  <a:lnTo>
                    <a:pt x="64044" y="104628"/>
                  </a:lnTo>
                  <a:lnTo>
                    <a:pt x="67262" y="112369"/>
                  </a:lnTo>
                  <a:lnTo>
                    <a:pt x="83317" y="127209"/>
                  </a:lnTo>
                  <a:lnTo>
                    <a:pt x="137921" y="164031"/>
                  </a:lnTo>
                  <a:lnTo>
                    <a:pt x="198562" y="207094"/>
                  </a:lnTo>
                  <a:lnTo>
                    <a:pt x="239524" y="244759"/>
                  </a:lnTo>
                  <a:lnTo>
                    <a:pt x="251904" y="265208"/>
                  </a:lnTo>
                  <a:lnTo>
                    <a:pt x="255067" y="289114"/>
                  </a:lnTo>
                  <a:lnTo>
                    <a:pt x="247565" y="337000"/>
                  </a:lnTo>
                  <a:lnTo>
                    <a:pt x="232580" y="369585"/>
                  </a:lnTo>
                  <a:lnTo>
                    <a:pt x="213723" y="384637"/>
                  </a:lnTo>
                  <a:lnTo>
                    <a:pt x="163490" y="409421"/>
                  </a:lnTo>
                  <a:lnTo>
                    <a:pt x="108507" y="427271"/>
                  </a:lnTo>
                  <a:lnTo>
                    <a:pt x="52586" y="435130"/>
                  </a:lnTo>
                  <a:lnTo>
                    <a:pt x="0" y="443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64241" y="2326798"/>
              <a:ext cx="588052" cy="651421"/>
            </a:xfrm>
            <a:custGeom>
              <a:avLst/>
              <a:gdLst/>
              <a:ahLst/>
              <a:cxnLst/>
              <a:rect l="0" t="0" r="0" b="0"/>
              <a:pathLst>
                <a:path w="588052" h="651421">
                  <a:moveTo>
                    <a:pt x="273458" y="0"/>
                  </a:moveTo>
                  <a:lnTo>
                    <a:pt x="218414" y="26363"/>
                  </a:lnTo>
                  <a:lnTo>
                    <a:pt x="156389" y="66838"/>
                  </a:lnTo>
                  <a:lnTo>
                    <a:pt x="105134" y="124155"/>
                  </a:lnTo>
                  <a:lnTo>
                    <a:pt x="62689" y="177959"/>
                  </a:lnTo>
                  <a:lnTo>
                    <a:pt x="30309" y="240403"/>
                  </a:lnTo>
                  <a:lnTo>
                    <a:pt x="10577" y="297686"/>
                  </a:lnTo>
                  <a:lnTo>
                    <a:pt x="2935" y="347126"/>
                  </a:lnTo>
                  <a:lnTo>
                    <a:pt x="671" y="410518"/>
                  </a:lnTo>
                  <a:lnTo>
                    <a:pt x="0" y="470635"/>
                  </a:lnTo>
                  <a:lnTo>
                    <a:pt x="2921" y="522372"/>
                  </a:lnTo>
                  <a:lnTo>
                    <a:pt x="19977" y="581776"/>
                  </a:lnTo>
                  <a:lnTo>
                    <a:pt x="39125" y="613275"/>
                  </a:lnTo>
                  <a:lnTo>
                    <a:pt x="70795" y="637426"/>
                  </a:lnTo>
                  <a:lnTo>
                    <a:pt x="115404" y="648221"/>
                  </a:lnTo>
                  <a:lnTo>
                    <a:pt x="165666" y="651420"/>
                  </a:lnTo>
                  <a:lnTo>
                    <a:pt x="223192" y="646778"/>
                  </a:lnTo>
                  <a:lnTo>
                    <a:pt x="280297" y="633560"/>
                  </a:lnTo>
                  <a:lnTo>
                    <a:pt x="336143" y="608542"/>
                  </a:lnTo>
                  <a:lnTo>
                    <a:pt x="389208" y="586660"/>
                  </a:lnTo>
                  <a:lnTo>
                    <a:pt x="444104" y="547224"/>
                  </a:lnTo>
                  <a:lnTo>
                    <a:pt x="502158" y="505345"/>
                  </a:lnTo>
                  <a:lnTo>
                    <a:pt x="538172" y="466109"/>
                  </a:lnTo>
                  <a:lnTo>
                    <a:pt x="569506" y="413298"/>
                  </a:lnTo>
                  <a:lnTo>
                    <a:pt x="582924" y="370593"/>
                  </a:lnTo>
                  <a:lnTo>
                    <a:pt x="588051" y="307473"/>
                  </a:lnTo>
                  <a:lnTo>
                    <a:pt x="583475" y="249598"/>
                  </a:lnTo>
                  <a:lnTo>
                    <a:pt x="562900" y="194276"/>
                  </a:lnTo>
                  <a:lnTo>
                    <a:pt x="533187" y="148339"/>
                  </a:lnTo>
                  <a:lnTo>
                    <a:pt x="489635" y="103285"/>
                  </a:lnTo>
                  <a:lnTo>
                    <a:pt x="432355" y="72468"/>
                  </a:lnTo>
                  <a:lnTo>
                    <a:pt x="371483" y="65007"/>
                  </a:lnTo>
                  <a:lnTo>
                    <a:pt x="315761" y="63715"/>
                  </a:lnTo>
                  <a:lnTo>
                    <a:pt x="256944" y="66397"/>
                  </a:lnTo>
                  <a:lnTo>
                    <a:pt x="200357" y="81143"/>
                  </a:lnTo>
                  <a:lnTo>
                    <a:pt x="151524" y="94840"/>
                  </a:lnTo>
                  <a:lnTo>
                    <a:pt x="91835" y="114400"/>
                  </a:lnTo>
                  <a:lnTo>
                    <a:pt x="5236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76279" y="2291946"/>
              <a:ext cx="429997" cy="484643"/>
            </a:xfrm>
            <a:custGeom>
              <a:avLst/>
              <a:gdLst/>
              <a:ahLst/>
              <a:cxnLst/>
              <a:rect l="0" t="0" r="0" b="0"/>
              <a:pathLst>
                <a:path w="429997" h="484643">
                  <a:moveTo>
                    <a:pt x="340239" y="3266"/>
                  </a:moveTo>
                  <a:lnTo>
                    <a:pt x="286094" y="17838"/>
                  </a:lnTo>
                  <a:lnTo>
                    <a:pt x="231148" y="42669"/>
                  </a:lnTo>
                  <a:lnTo>
                    <a:pt x="175788" y="77071"/>
                  </a:lnTo>
                  <a:lnTo>
                    <a:pt x="115787" y="134291"/>
                  </a:lnTo>
                  <a:lnTo>
                    <a:pt x="66507" y="195248"/>
                  </a:lnTo>
                  <a:lnTo>
                    <a:pt x="27504" y="256167"/>
                  </a:lnTo>
                  <a:lnTo>
                    <a:pt x="10962" y="309285"/>
                  </a:lnTo>
                  <a:lnTo>
                    <a:pt x="0" y="353381"/>
                  </a:lnTo>
                  <a:lnTo>
                    <a:pt x="2238" y="381921"/>
                  </a:lnTo>
                  <a:lnTo>
                    <a:pt x="17150" y="432781"/>
                  </a:lnTo>
                  <a:lnTo>
                    <a:pt x="30527" y="451915"/>
                  </a:lnTo>
                  <a:lnTo>
                    <a:pt x="48171" y="467048"/>
                  </a:lnTo>
                  <a:lnTo>
                    <a:pt x="67711" y="477673"/>
                  </a:lnTo>
                  <a:lnTo>
                    <a:pt x="104032" y="484642"/>
                  </a:lnTo>
                  <a:lnTo>
                    <a:pt x="165462" y="478592"/>
                  </a:lnTo>
                  <a:lnTo>
                    <a:pt x="226990" y="463012"/>
                  </a:lnTo>
                  <a:lnTo>
                    <a:pt x="289533" y="432162"/>
                  </a:lnTo>
                  <a:lnTo>
                    <a:pt x="346516" y="385046"/>
                  </a:lnTo>
                  <a:lnTo>
                    <a:pt x="370564" y="355812"/>
                  </a:lnTo>
                  <a:lnTo>
                    <a:pt x="399651" y="304012"/>
                  </a:lnTo>
                  <a:lnTo>
                    <a:pt x="418352" y="241484"/>
                  </a:lnTo>
                  <a:lnTo>
                    <a:pt x="426379" y="185979"/>
                  </a:lnTo>
                  <a:lnTo>
                    <a:pt x="429996" y="162851"/>
                  </a:lnTo>
                  <a:lnTo>
                    <a:pt x="419837" y="103180"/>
                  </a:lnTo>
                  <a:lnTo>
                    <a:pt x="404508" y="67965"/>
                  </a:lnTo>
                  <a:lnTo>
                    <a:pt x="379558" y="40893"/>
                  </a:lnTo>
                  <a:lnTo>
                    <a:pt x="338517" y="11955"/>
                  </a:lnTo>
                  <a:lnTo>
                    <a:pt x="313347" y="2058"/>
                  </a:lnTo>
                  <a:lnTo>
                    <a:pt x="286563" y="0"/>
                  </a:lnTo>
                  <a:lnTo>
                    <a:pt x="242056" y="8537"/>
                  </a:lnTo>
                  <a:lnTo>
                    <a:pt x="185794" y="32383"/>
                  </a:lnTo>
                  <a:lnTo>
                    <a:pt x="130128" y="69694"/>
                  </a:lnTo>
                  <a:lnTo>
                    <a:pt x="74871" y="121561"/>
                  </a:lnTo>
                  <a:lnTo>
                    <a:pt x="45441" y="150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457415" y="2055639"/>
            <a:ext cx="1583316" cy="963547"/>
            <a:chOff x="5457415" y="2055639"/>
            <a:chExt cx="1583316" cy="963547"/>
          </a:xfrm>
        </p:grpSpPr>
        <p:sp>
          <p:nvSpPr>
            <p:cNvPr id="41" name="Freeform 40"/>
            <p:cNvSpPr/>
            <p:nvPr/>
          </p:nvSpPr>
          <p:spPr>
            <a:xfrm>
              <a:off x="5991889" y="2055639"/>
              <a:ext cx="483138" cy="398643"/>
            </a:xfrm>
            <a:custGeom>
              <a:avLst/>
              <a:gdLst/>
              <a:ahLst/>
              <a:cxnLst/>
              <a:rect l="0" t="0" r="0" b="0"/>
              <a:pathLst>
                <a:path w="483138" h="398643">
                  <a:moveTo>
                    <a:pt x="104111" y="260630"/>
                  </a:moveTo>
                  <a:lnTo>
                    <a:pt x="87343" y="271808"/>
                  </a:lnTo>
                  <a:lnTo>
                    <a:pt x="44518" y="333847"/>
                  </a:lnTo>
                  <a:lnTo>
                    <a:pt x="9364" y="386909"/>
                  </a:lnTo>
                  <a:lnTo>
                    <a:pt x="2342" y="397458"/>
                  </a:lnTo>
                  <a:lnTo>
                    <a:pt x="0" y="398642"/>
                  </a:lnTo>
                  <a:lnTo>
                    <a:pt x="16630" y="344342"/>
                  </a:lnTo>
                  <a:lnTo>
                    <a:pt x="28148" y="314289"/>
                  </a:lnTo>
                  <a:lnTo>
                    <a:pt x="65924" y="258471"/>
                  </a:lnTo>
                  <a:lnTo>
                    <a:pt x="100656" y="198792"/>
                  </a:lnTo>
                  <a:lnTo>
                    <a:pt x="135704" y="141872"/>
                  </a:lnTo>
                  <a:lnTo>
                    <a:pt x="170792" y="82645"/>
                  </a:lnTo>
                  <a:lnTo>
                    <a:pt x="205669" y="19732"/>
                  </a:lnTo>
                  <a:lnTo>
                    <a:pt x="217878" y="3046"/>
                  </a:lnTo>
                  <a:lnTo>
                    <a:pt x="224409" y="0"/>
                  </a:lnTo>
                  <a:lnTo>
                    <a:pt x="231103" y="309"/>
                  </a:lnTo>
                  <a:lnTo>
                    <a:pt x="237905" y="2855"/>
                  </a:lnTo>
                  <a:lnTo>
                    <a:pt x="248583" y="18161"/>
                  </a:lnTo>
                  <a:lnTo>
                    <a:pt x="269841" y="78311"/>
                  </a:lnTo>
                  <a:lnTo>
                    <a:pt x="295619" y="139438"/>
                  </a:lnTo>
                  <a:lnTo>
                    <a:pt x="326514" y="193104"/>
                  </a:lnTo>
                  <a:lnTo>
                    <a:pt x="369113" y="249528"/>
                  </a:lnTo>
                  <a:lnTo>
                    <a:pt x="430651" y="298568"/>
                  </a:lnTo>
                  <a:lnTo>
                    <a:pt x="483137" y="323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01202" y="2484725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0" y="42114"/>
                  </a:moveTo>
                  <a:lnTo>
                    <a:pt x="55141" y="21871"/>
                  </a:lnTo>
                  <a:lnTo>
                    <a:pt x="114734" y="8300"/>
                  </a:lnTo>
                  <a:lnTo>
                    <a:pt x="167486" y="2459"/>
                  </a:lnTo>
                  <a:lnTo>
                    <a:pt x="218341" y="729"/>
                  </a:lnTo>
                  <a:lnTo>
                    <a:pt x="270454" y="216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14874" y="2579481"/>
              <a:ext cx="241581" cy="305328"/>
            </a:xfrm>
            <a:custGeom>
              <a:avLst/>
              <a:gdLst/>
              <a:ahLst/>
              <a:cxnLst/>
              <a:rect l="0" t="0" r="0" b="0"/>
              <a:pathLst>
                <a:path w="241581" h="305328">
                  <a:moveTo>
                    <a:pt x="44214" y="0"/>
                  </a:moveTo>
                  <a:lnTo>
                    <a:pt x="29559" y="58617"/>
                  </a:lnTo>
                  <a:lnTo>
                    <a:pt x="4214" y="115214"/>
                  </a:lnTo>
                  <a:lnTo>
                    <a:pt x="0" y="125943"/>
                  </a:lnTo>
                  <a:lnTo>
                    <a:pt x="3039" y="133095"/>
                  </a:lnTo>
                  <a:lnTo>
                    <a:pt x="10915" y="137863"/>
                  </a:lnTo>
                  <a:lnTo>
                    <a:pt x="34094" y="141991"/>
                  </a:lnTo>
                  <a:lnTo>
                    <a:pt x="87102" y="135109"/>
                  </a:lnTo>
                  <a:lnTo>
                    <a:pt x="114748" y="131409"/>
                  </a:lnTo>
                  <a:lnTo>
                    <a:pt x="155450" y="137072"/>
                  </a:lnTo>
                  <a:lnTo>
                    <a:pt x="212067" y="165898"/>
                  </a:lnTo>
                  <a:lnTo>
                    <a:pt x="238487" y="186286"/>
                  </a:lnTo>
                  <a:lnTo>
                    <a:pt x="241580" y="193211"/>
                  </a:lnTo>
                  <a:lnTo>
                    <a:pt x="241301" y="200167"/>
                  </a:lnTo>
                  <a:lnTo>
                    <a:pt x="234753" y="214136"/>
                  </a:lnTo>
                  <a:lnTo>
                    <a:pt x="224045" y="228143"/>
                  </a:lnTo>
                  <a:lnTo>
                    <a:pt x="182465" y="255029"/>
                  </a:lnTo>
                  <a:lnTo>
                    <a:pt x="133004" y="275938"/>
                  </a:lnTo>
                  <a:lnTo>
                    <a:pt x="78780" y="296662"/>
                  </a:lnTo>
                  <a:lnTo>
                    <a:pt x="336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74943" y="2547896"/>
              <a:ext cx="136871" cy="368498"/>
            </a:xfrm>
            <a:custGeom>
              <a:avLst/>
              <a:gdLst/>
              <a:ahLst/>
              <a:cxnLst/>
              <a:rect l="0" t="0" r="0" b="0"/>
              <a:pathLst>
                <a:path w="136871" h="368498">
                  <a:moveTo>
                    <a:pt x="136870" y="0"/>
                  </a:moveTo>
                  <a:lnTo>
                    <a:pt x="122216" y="58617"/>
                  </a:lnTo>
                  <a:lnTo>
                    <a:pt x="92656" y="116877"/>
                  </a:lnTo>
                  <a:lnTo>
                    <a:pt x="64725" y="179078"/>
                  </a:lnTo>
                  <a:lnTo>
                    <a:pt x="39049" y="242163"/>
                  </a:lnTo>
                  <a:lnTo>
                    <a:pt x="24235" y="297919"/>
                  </a:lnTo>
                  <a:lnTo>
                    <a:pt x="20130" y="32192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85471" y="2600538"/>
              <a:ext cx="200043" cy="294799"/>
            </a:xfrm>
            <a:custGeom>
              <a:avLst/>
              <a:gdLst/>
              <a:ahLst/>
              <a:cxnLst/>
              <a:rect l="0" t="0" r="0" b="0"/>
              <a:pathLst>
                <a:path w="200043" h="294799">
                  <a:moveTo>
                    <a:pt x="0" y="0"/>
                  </a:moveTo>
                  <a:lnTo>
                    <a:pt x="25194" y="61111"/>
                  </a:lnTo>
                  <a:lnTo>
                    <a:pt x="45245" y="121132"/>
                  </a:lnTo>
                  <a:lnTo>
                    <a:pt x="63121" y="178299"/>
                  </a:lnTo>
                  <a:lnTo>
                    <a:pt x="66648" y="189056"/>
                  </a:lnTo>
                  <a:lnTo>
                    <a:pt x="79924" y="207247"/>
                  </a:lnTo>
                  <a:lnTo>
                    <a:pt x="121096" y="244058"/>
                  </a:lnTo>
                  <a:lnTo>
                    <a:pt x="172474" y="271638"/>
                  </a:lnTo>
                  <a:lnTo>
                    <a:pt x="2000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90798" y="2547896"/>
              <a:ext cx="389555" cy="49716"/>
            </a:xfrm>
            <a:custGeom>
              <a:avLst/>
              <a:gdLst/>
              <a:ahLst/>
              <a:cxnLst/>
              <a:rect l="0" t="0" r="0" b="0"/>
              <a:pathLst>
                <a:path w="389555" h="49716">
                  <a:moveTo>
                    <a:pt x="0" y="31585"/>
                  </a:moveTo>
                  <a:lnTo>
                    <a:pt x="16767" y="42764"/>
                  </a:lnTo>
                  <a:lnTo>
                    <a:pt x="49551" y="49715"/>
                  </a:lnTo>
                  <a:lnTo>
                    <a:pt x="100080" y="46186"/>
                  </a:lnTo>
                  <a:lnTo>
                    <a:pt x="159505" y="37731"/>
                  </a:lnTo>
                  <a:lnTo>
                    <a:pt x="220760" y="24394"/>
                  </a:lnTo>
                  <a:lnTo>
                    <a:pt x="275590" y="13987"/>
                  </a:lnTo>
                  <a:lnTo>
                    <a:pt x="328231" y="4664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38155" y="2579481"/>
              <a:ext cx="357662" cy="352050"/>
            </a:xfrm>
            <a:custGeom>
              <a:avLst/>
              <a:gdLst/>
              <a:ahLst/>
              <a:cxnLst/>
              <a:rect l="0" t="0" r="0" b="0"/>
              <a:pathLst>
                <a:path w="357662" h="352050">
                  <a:moveTo>
                    <a:pt x="84228" y="0"/>
                  </a:moveTo>
                  <a:lnTo>
                    <a:pt x="67440" y="55045"/>
                  </a:lnTo>
                  <a:lnTo>
                    <a:pt x="60894" y="106453"/>
                  </a:lnTo>
                  <a:lnTo>
                    <a:pt x="58144" y="120102"/>
                  </a:lnTo>
                  <a:lnTo>
                    <a:pt x="61327" y="141506"/>
                  </a:lnTo>
                  <a:lnTo>
                    <a:pt x="65451" y="150490"/>
                  </a:lnTo>
                  <a:lnTo>
                    <a:pt x="71710" y="155309"/>
                  </a:lnTo>
                  <a:lnTo>
                    <a:pt x="79392" y="157352"/>
                  </a:lnTo>
                  <a:lnTo>
                    <a:pt x="142733" y="157852"/>
                  </a:lnTo>
                  <a:lnTo>
                    <a:pt x="199813" y="157913"/>
                  </a:lnTo>
                  <a:lnTo>
                    <a:pt x="226846" y="160261"/>
                  </a:lnTo>
                  <a:lnTo>
                    <a:pt x="283640" y="181646"/>
                  </a:lnTo>
                  <a:lnTo>
                    <a:pt x="301927" y="195376"/>
                  </a:lnTo>
                  <a:lnTo>
                    <a:pt x="316683" y="213176"/>
                  </a:lnTo>
                  <a:lnTo>
                    <a:pt x="355520" y="273970"/>
                  </a:lnTo>
                  <a:lnTo>
                    <a:pt x="357661" y="294900"/>
                  </a:lnTo>
                  <a:lnTo>
                    <a:pt x="354254" y="303055"/>
                  </a:lnTo>
                  <a:lnTo>
                    <a:pt x="341110" y="315236"/>
                  </a:lnTo>
                  <a:lnTo>
                    <a:pt x="287265" y="332587"/>
                  </a:lnTo>
                  <a:lnTo>
                    <a:pt x="236284" y="343690"/>
                  </a:lnTo>
                  <a:lnTo>
                    <a:pt x="180754" y="352049"/>
                  </a:lnTo>
                  <a:lnTo>
                    <a:pt x="119413" y="348698"/>
                  </a:lnTo>
                  <a:lnTo>
                    <a:pt x="67357" y="347813"/>
                  </a:lnTo>
                  <a:lnTo>
                    <a:pt x="28537" y="34443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65131" y="2443820"/>
              <a:ext cx="775600" cy="575366"/>
            </a:xfrm>
            <a:custGeom>
              <a:avLst/>
              <a:gdLst/>
              <a:ahLst/>
              <a:cxnLst/>
              <a:rect l="0" t="0" r="0" b="0"/>
              <a:pathLst>
                <a:path w="775600" h="575366">
                  <a:moveTo>
                    <a:pt x="536278" y="125133"/>
                  </a:moveTo>
                  <a:lnTo>
                    <a:pt x="533939" y="86615"/>
                  </a:lnTo>
                  <a:lnTo>
                    <a:pt x="519468" y="60558"/>
                  </a:lnTo>
                  <a:lnTo>
                    <a:pt x="490497" y="30792"/>
                  </a:lnTo>
                  <a:lnTo>
                    <a:pt x="470308" y="17693"/>
                  </a:lnTo>
                  <a:lnTo>
                    <a:pt x="432633" y="4912"/>
                  </a:lnTo>
                  <a:lnTo>
                    <a:pt x="377982" y="0"/>
                  </a:lnTo>
                  <a:lnTo>
                    <a:pt x="322126" y="4619"/>
                  </a:lnTo>
                  <a:lnTo>
                    <a:pt x="260333" y="20153"/>
                  </a:lnTo>
                  <a:lnTo>
                    <a:pt x="205950" y="39535"/>
                  </a:lnTo>
                  <a:lnTo>
                    <a:pt x="150711" y="81106"/>
                  </a:lnTo>
                  <a:lnTo>
                    <a:pt x="93508" y="136418"/>
                  </a:lnTo>
                  <a:lnTo>
                    <a:pt x="65445" y="170590"/>
                  </a:lnTo>
                  <a:lnTo>
                    <a:pt x="35002" y="224059"/>
                  </a:lnTo>
                  <a:lnTo>
                    <a:pt x="10854" y="282223"/>
                  </a:lnTo>
                  <a:lnTo>
                    <a:pt x="2741" y="317517"/>
                  </a:lnTo>
                  <a:lnTo>
                    <a:pt x="0" y="376954"/>
                  </a:lnTo>
                  <a:lnTo>
                    <a:pt x="3284" y="390110"/>
                  </a:lnTo>
                  <a:lnTo>
                    <a:pt x="37598" y="450656"/>
                  </a:lnTo>
                  <a:lnTo>
                    <a:pt x="69933" y="489545"/>
                  </a:lnTo>
                  <a:lnTo>
                    <a:pt x="131909" y="532184"/>
                  </a:lnTo>
                  <a:lnTo>
                    <a:pt x="188274" y="555870"/>
                  </a:lnTo>
                  <a:lnTo>
                    <a:pt x="213154" y="562237"/>
                  </a:lnTo>
                  <a:lnTo>
                    <a:pt x="263113" y="566990"/>
                  </a:lnTo>
                  <a:lnTo>
                    <a:pt x="322573" y="575365"/>
                  </a:lnTo>
                  <a:lnTo>
                    <a:pt x="380541" y="574000"/>
                  </a:lnTo>
                  <a:lnTo>
                    <a:pt x="435932" y="569306"/>
                  </a:lnTo>
                  <a:lnTo>
                    <a:pt x="488219" y="564796"/>
                  </a:lnTo>
                  <a:lnTo>
                    <a:pt x="538806" y="556050"/>
                  </a:lnTo>
                  <a:lnTo>
                    <a:pt x="585381" y="546050"/>
                  </a:lnTo>
                  <a:lnTo>
                    <a:pt x="637394" y="532559"/>
                  </a:lnTo>
                  <a:lnTo>
                    <a:pt x="696892" y="507039"/>
                  </a:lnTo>
                  <a:lnTo>
                    <a:pt x="753224" y="464157"/>
                  </a:lnTo>
                  <a:lnTo>
                    <a:pt x="761627" y="456434"/>
                  </a:lnTo>
                  <a:lnTo>
                    <a:pt x="764890" y="447776"/>
                  </a:lnTo>
                  <a:lnTo>
                    <a:pt x="764725" y="438494"/>
                  </a:lnTo>
                  <a:lnTo>
                    <a:pt x="762275" y="428797"/>
                  </a:lnTo>
                  <a:lnTo>
                    <a:pt x="765793" y="408664"/>
                  </a:lnTo>
                  <a:lnTo>
                    <a:pt x="772816" y="386847"/>
                  </a:lnTo>
                  <a:lnTo>
                    <a:pt x="775599" y="348257"/>
                  </a:lnTo>
                  <a:lnTo>
                    <a:pt x="766652" y="293296"/>
                  </a:lnTo>
                  <a:lnTo>
                    <a:pt x="753620" y="237379"/>
                  </a:lnTo>
                  <a:lnTo>
                    <a:pt x="731375" y="190849"/>
                  </a:lnTo>
                  <a:lnTo>
                    <a:pt x="689400" y="134807"/>
                  </a:lnTo>
                  <a:lnTo>
                    <a:pt x="630613" y="80821"/>
                  </a:lnTo>
                  <a:lnTo>
                    <a:pt x="596985" y="60011"/>
                  </a:lnTo>
                  <a:lnTo>
                    <a:pt x="537525" y="41906"/>
                  </a:lnTo>
                  <a:lnTo>
                    <a:pt x="485962" y="27065"/>
                  </a:lnTo>
                  <a:lnTo>
                    <a:pt x="432405" y="21273"/>
                  </a:lnTo>
                  <a:lnTo>
                    <a:pt x="372953" y="23249"/>
                  </a:lnTo>
                  <a:lnTo>
                    <a:pt x="315544" y="34558"/>
                  </a:lnTo>
                  <a:lnTo>
                    <a:pt x="262802" y="48402"/>
                  </a:lnTo>
                  <a:lnTo>
                    <a:pt x="252009" y="51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57415" y="2397183"/>
              <a:ext cx="602725" cy="486460"/>
            </a:xfrm>
            <a:custGeom>
              <a:avLst/>
              <a:gdLst/>
              <a:ahLst/>
              <a:cxnLst/>
              <a:rect l="0" t="0" r="0" b="0"/>
              <a:pathLst>
                <a:path w="602725" h="486460">
                  <a:moveTo>
                    <a:pt x="533300" y="34899"/>
                  </a:moveTo>
                  <a:lnTo>
                    <a:pt x="477085" y="18111"/>
                  </a:lnTo>
                  <a:lnTo>
                    <a:pt x="415395" y="17805"/>
                  </a:lnTo>
                  <a:lnTo>
                    <a:pt x="364224" y="25545"/>
                  </a:lnTo>
                  <a:lnTo>
                    <a:pt x="312018" y="38367"/>
                  </a:lnTo>
                  <a:lnTo>
                    <a:pt x="262624" y="60103"/>
                  </a:lnTo>
                  <a:lnTo>
                    <a:pt x="199348" y="93504"/>
                  </a:lnTo>
                  <a:lnTo>
                    <a:pt x="144097" y="133381"/>
                  </a:lnTo>
                  <a:lnTo>
                    <a:pt x="91329" y="190644"/>
                  </a:lnTo>
                  <a:lnTo>
                    <a:pt x="41983" y="250897"/>
                  </a:lnTo>
                  <a:lnTo>
                    <a:pt x="15210" y="301946"/>
                  </a:lnTo>
                  <a:lnTo>
                    <a:pt x="4730" y="329062"/>
                  </a:lnTo>
                  <a:lnTo>
                    <a:pt x="0" y="374873"/>
                  </a:lnTo>
                  <a:lnTo>
                    <a:pt x="6658" y="411713"/>
                  </a:lnTo>
                  <a:lnTo>
                    <a:pt x="16917" y="433999"/>
                  </a:lnTo>
                  <a:lnTo>
                    <a:pt x="32395" y="449363"/>
                  </a:lnTo>
                  <a:lnTo>
                    <a:pt x="76517" y="474348"/>
                  </a:lnTo>
                  <a:lnTo>
                    <a:pt x="116547" y="483691"/>
                  </a:lnTo>
                  <a:lnTo>
                    <a:pt x="169222" y="486459"/>
                  </a:lnTo>
                  <a:lnTo>
                    <a:pt x="229283" y="481690"/>
                  </a:lnTo>
                  <a:lnTo>
                    <a:pt x="280354" y="472868"/>
                  </a:lnTo>
                  <a:lnTo>
                    <a:pt x="342366" y="447611"/>
                  </a:lnTo>
                  <a:lnTo>
                    <a:pt x="403478" y="427070"/>
                  </a:lnTo>
                  <a:lnTo>
                    <a:pt x="454623" y="402527"/>
                  </a:lnTo>
                  <a:lnTo>
                    <a:pt x="514769" y="375149"/>
                  </a:lnTo>
                  <a:lnTo>
                    <a:pt x="570585" y="333192"/>
                  </a:lnTo>
                  <a:lnTo>
                    <a:pt x="592570" y="306556"/>
                  </a:lnTo>
                  <a:lnTo>
                    <a:pt x="600586" y="283538"/>
                  </a:lnTo>
                  <a:lnTo>
                    <a:pt x="602724" y="270848"/>
                  </a:lnTo>
                  <a:lnTo>
                    <a:pt x="598860" y="247390"/>
                  </a:lnTo>
                  <a:lnTo>
                    <a:pt x="572002" y="193080"/>
                  </a:lnTo>
                  <a:lnTo>
                    <a:pt x="546485" y="130848"/>
                  </a:lnTo>
                  <a:lnTo>
                    <a:pt x="509792" y="68955"/>
                  </a:lnTo>
                  <a:lnTo>
                    <a:pt x="483683" y="38897"/>
                  </a:lnTo>
                  <a:lnTo>
                    <a:pt x="457377" y="23086"/>
                  </a:lnTo>
                  <a:lnTo>
                    <a:pt x="396234" y="0"/>
                  </a:lnTo>
                  <a:lnTo>
                    <a:pt x="345871" y="1446"/>
                  </a:lnTo>
                  <a:lnTo>
                    <a:pt x="305930" y="5100"/>
                  </a:lnTo>
                  <a:lnTo>
                    <a:pt x="249591" y="26960"/>
                  </a:lnTo>
                  <a:lnTo>
                    <a:pt x="199792" y="51312"/>
                  </a:lnTo>
                  <a:lnTo>
                    <a:pt x="158066" y="88704"/>
                  </a:lnTo>
                  <a:lnTo>
                    <a:pt x="122688" y="129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884393" y="3701425"/>
            <a:ext cx="352521" cy="430575"/>
          </a:xfrm>
          <a:custGeom>
            <a:avLst/>
            <a:gdLst/>
            <a:ahLst/>
            <a:cxnLst/>
            <a:rect l="0" t="0" r="0" b="0"/>
            <a:pathLst>
              <a:path w="352521" h="430575">
                <a:moveTo>
                  <a:pt x="263213" y="0"/>
                </a:moveTo>
                <a:lnTo>
                  <a:pt x="204596" y="9064"/>
                </a:lnTo>
                <a:lnTo>
                  <a:pt x="142016" y="10239"/>
                </a:lnTo>
                <a:lnTo>
                  <a:pt x="79569" y="13590"/>
                </a:lnTo>
                <a:lnTo>
                  <a:pt x="67084" y="16079"/>
                </a:lnTo>
                <a:lnTo>
                  <a:pt x="46973" y="28203"/>
                </a:lnTo>
                <a:lnTo>
                  <a:pt x="38334" y="36349"/>
                </a:lnTo>
                <a:lnTo>
                  <a:pt x="28736" y="57879"/>
                </a:lnTo>
                <a:lnTo>
                  <a:pt x="22574" y="109828"/>
                </a:lnTo>
                <a:lnTo>
                  <a:pt x="27096" y="145625"/>
                </a:lnTo>
                <a:lnTo>
                  <a:pt x="30932" y="150896"/>
                </a:lnTo>
                <a:lnTo>
                  <a:pt x="35829" y="152070"/>
                </a:lnTo>
                <a:lnTo>
                  <a:pt x="41434" y="150513"/>
                </a:lnTo>
                <a:lnTo>
                  <a:pt x="92146" y="123953"/>
                </a:lnTo>
                <a:lnTo>
                  <a:pt x="151996" y="117420"/>
                </a:lnTo>
                <a:lnTo>
                  <a:pt x="210092" y="119250"/>
                </a:lnTo>
                <a:lnTo>
                  <a:pt x="261039" y="130530"/>
                </a:lnTo>
                <a:lnTo>
                  <a:pt x="317128" y="165622"/>
                </a:lnTo>
                <a:lnTo>
                  <a:pt x="342229" y="191792"/>
                </a:lnTo>
                <a:lnTo>
                  <a:pt x="350973" y="217822"/>
                </a:lnTo>
                <a:lnTo>
                  <a:pt x="352520" y="247718"/>
                </a:lnTo>
                <a:lnTo>
                  <a:pt x="334449" y="305038"/>
                </a:lnTo>
                <a:lnTo>
                  <a:pt x="312006" y="344235"/>
                </a:lnTo>
                <a:lnTo>
                  <a:pt x="272981" y="388921"/>
                </a:lnTo>
                <a:lnTo>
                  <a:pt x="236341" y="409774"/>
                </a:lnTo>
                <a:lnTo>
                  <a:pt x="188105" y="426130"/>
                </a:lnTo>
                <a:lnTo>
                  <a:pt x="127797" y="430574"/>
                </a:lnTo>
                <a:lnTo>
                  <a:pt x="64888" y="425862"/>
                </a:lnTo>
                <a:lnTo>
                  <a:pt x="37028" y="423239"/>
                </a:lnTo>
                <a:lnTo>
                  <a:pt x="0" y="4211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115655" y="3438212"/>
            <a:ext cx="961360" cy="421141"/>
            <a:chOff x="3115655" y="3438212"/>
            <a:chExt cx="961360" cy="421141"/>
          </a:xfrm>
        </p:grpSpPr>
        <p:sp>
          <p:nvSpPr>
            <p:cNvPr id="52" name="Freeform 51"/>
            <p:cNvSpPr/>
            <p:nvPr/>
          </p:nvSpPr>
          <p:spPr>
            <a:xfrm>
              <a:off x="3115655" y="3445635"/>
              <a:ext cx="274522" cy="384202"/>
            </a:xfrm>
            <a:custGeom>
              <a:avLst/>
              <a:gdLst/>
              <a:ahLst/>
              <a:cxnLst/>
              <a:rect l="0" t="0" r="0" b="0"/>
              <a:pathLst>
                <a:path w="274522" h="384202">
                  <a:moveTo>
                    <a:pt x="63951" y="97862"/>
                  </a:moveTo>
                  <a:lnTo>
                    <a:pt x="67070" y="55171"/>
                  </a:lnTo>
                  <a:lnTo>
                    <a:pt x="73526" y="35604"/>
                  </a:lnTo>
                  <a:lnTo>
                    <a:pt x="84194" y="19109"/>
                  </a:lnTo>
                  <a:lnTo>
                    <a:pt x="102974" y="7099"/>
                  </a:lnTo>
                  <a:lnTo>
                    <a:pt x="114532" y="2258"/>
                  </a:lnTo>
                  <a:lnTo>
                    <a:pt x="139854" y="0"/>
                  </a:lnTo>
                  <a:lnTo>
                    <a:pt x="165536" y="4065"/>
                  </a:lnTo>
                  <a:lnTo>
                    <a:pt x="188649" y="13670"/>
                  </a:lnTo>
                  <a:lnTo>
                    <a:pt x="204380" y="28858"/>
                  </a:lnTo>
                  <a:lnTo>
                    <a:pt x="229600" y="72794"/>
                  </a:lnTo>
                  <a:lnTo>
                    <a:pt x="238984" y="118381"/>
                  </a:lnTo>
                  <a:lnTo>
                    <a:pt x="236176" y="168933"/>
                  </a:lnTo>
                  <a:lnTo>
                    <a:pt x="223576" y="223944"/>
                  </a:lnTo>
                  <a:lnTo>
                    <a:pt x="199770" y="282471"/>
                  </a:lnTo>
                  <a:lnTo>
                    <a:pt x="172538" y="322931"/>
                  </a:lnTo>
                  <a:lnTo>
                    <a:pt x="135053" y="353454"/>
                  </a:lnTo>
                  <a:lnTo>
                    <a:pt x="75755" y="383482"/>
                  </a:lnTo>
                  <a:lnTo>
                    <a:pt x="64801" y="384201"/>
                  </a:lnTo>
                  <a:lnTo>
                    <a:pt x="43272" y="378762"/>
                  </a:lnTo>
                  <a:lnTo>
                    <a:pt x="17010" y="362546"/>
                  </a:lnTo>
                  <a:lnTo>
                    <a:pt x="4874" y="346520"/>
                  </a:lnTo>
                  <a:lnTo>
                    <a:pt x="0" y="337334"/>
                  </a:lnTo>
                  <a:lnTo>
                    <a:pt x="260" y="328869"/>
                  </a:lnTo>
                  <a:lnTo>
                    <a:pt x="3942" y="320887"/>
                  </a:lnTo>
                  <a:lnTo>
                    <a:pt x="18563" y="305779"/>
                  </a:lnTo>
                  <a:lnTo>
                    <a:pt x="53102" y="285289"/>
                  </a:lnTo>
                  <a:lnTo>
                    <a:pt x="94142" y="272459"/>
                  </a:lnTo>
                  <a:lnTo>
                    <a:pt x="156699" y="267531"/>
                  </a:lnTo>
                  <a:lnTo>
                    <a:pt x="214463" y="266557"/>
                  </a:lnTo>
                  <a:lnTo>
                    <a:pt x="274521" y="255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37575" y="3564554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0"/>
                  </a:moveTo>
                  <a:lnTo>
                    <a:pt x="39669" y="5856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84932" y="3554026"/>
              <a:ext cx="168457" cy="126342"/>
            </a:xfrm>
            <a:custGeom>
              <a:avLst/>
              <a:gdLst/>
              <a:ahLst/>
              <a:cxnLst/>
              <a:rect l="0" t="0" r="0" b="0"/>
              <a:pathLst>
                <a:path w="168457" h="126342">
                  <a:moveTo>
                    <a:pt x="168456" y="126341"/>
                  </a:moveTo>
                  <a:lnTo>
                    <a:pt x="107780" y="71254"/>
                  </a:lnTo>
                  <a:lnTo>
                    <a:pt x="49852" y="321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74096" y="3438212"/>
              <a:ext cx="302919" cy="421141"/>
            </a:xfrm>
            <a:custGeom>
              <a:avLst/>
              <a:gdLst/>
              <a:ahLst/>
              <a:cxnLst/>
              <a:rect l="0" t="0" r="0" b="0"/>
              <a:pathLst>
                <a:path w="302919" h="421141">
                  <a:moveTo>
                    <a:pt x="131976" y="0"/>
                  </a:moveTo>
                  <a:lnTo>
                    <a:pt x="73359" y="9065"/>
                  </a:lnTo>
                  <a:lnTo>
                    <a:pt x="38569" y="15684"/>
                  </a:lnTo>
                  <a:lnTo>
                    <a:pt x="11623" y="30643"/>
                  </a:lnTo>
                  <a:lnTo>
                    <a:pt x="6117" y="39146"/>
                  </a:lnTo>
                  <a:lnTo>
                    <a:pt x="0" y="61072"/>
                  </a:lnTo>
                  <a:lnTo>
                    <a:pt x="2145" y="99724"/>
                  </a:lnTo>
                  <a:lnTo>
                    <a:pt x="7987" y="109766"/>
                  </a:lnTo>
                  <a:lnTo>
                    <a:pt x="26957" y="124044"/>
                  </a:lnTo>
                  <a:lnTo>
                    <a:pt x="84499" y="135507"/>
                  </a:lnTo>
                  <a:lnTo>
                    <a:pt x="145258" y="144703"/>
                  </a:lnTo>
                  <a:lnTo>
                    <a:pt x="176484" y="148540"/>
                  </a:lnTo>
                  <a:lnTo>
                    <a:pt x="236190" y="176549"/>
                  </a:lnTo>
                  <a:lnTo>
                    <a:pt x="268529" y="202439"/>
                  </a:lnTo>
                  <a:lnTo>
                    <a:pt x="289160" y="232337"/>
                  </a:lnTo>
                  <a:lnTo>
                    <a:pt x="302681" y="269012"/>
                  </a:lnTo>
                  <a:lnTo>
                    <a:pt x="302918" y="309515"/>
                  </a:lnTo>
                  <a:lnTo>
                    <a:pt x="295580" y="345562"/>
                  </a:lnTo>
                  <a:lnTo>
                    <a:pt x="280407" y="372880"/>
                  </a:lnTo>
                  <a:lnTo>
                    <a:pt x="255504" y="395793"/>
                  </a:lnTo>
                  <a:lnTo>
                    <a:pt x="225899" y="411810"/>
                  </a:lnTo>
                  <a:lnTo>
                    <a:pt x="16356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606927" y="3230487"/>
            <a:ext cx="583830" cy="541797"/>
            <a:chOff x="5606927" y="3230487"/>
            <a:chExt cx="583830" cy="541797"/>
          </a:xfrm>
        </p:grpSpPr>
        <p:sp>
          <p:nvSpPr>
            <p:cNvPr id="57" name="Freeform 56"/>
            <p:cNvSpPr/>
            <p:nvPr/>
          </p:nvSpPr>
          <p:spPr>
            <a:xfrm>
              <a:off x="5606927" y="3387505"/>
              <a:ext cx="307614" cy="384779"/>
            </a:xfrm>
            <a:custGeom>
              <a:avLst/>
              <a:gdLst/>
              <a:ahLst/>
              <a:cxnLst/>
              <a:rect l="0" t="0" r="0" b="0"/>
              <a:pathLst>
                <a:path w="307614" h="384779">
                  <a:moveTo>
                    <a:pt x="289031" y="29650"/>
                  </a:moveTo>
                  <a:lnTo>
                    <a:pt x="239768" y="22414"/>
                  </a:lnTo>
                  <a:lnTo>
                    <a:pt x="190857" y="18927"/>
                  </a:lnTo>
                  <a:lnTo>
                    <a:pt x="134934" y="7861"/>
                  </a:lnTo>
                  <a:lnTo>
                    <a:pt x="84157" y="0"/>
                  </a:lnTo>
                  <a:lnTo>
                    <a:pt x="63055" y="5164"/>
                  </a:lnTo>
                  <a:lnTo>
                    <a:pt x="30445" y="27543"/>
                  </a:lnTo>
                  <a:lnTo>
                    <a:pt x="14191" y="53202"/>
                  </a:lnTo>
                  <a:lnTo>
                    <a:pt x="2884" y="112011"/>
                  </a:lnTo>
                  <a:lnTo>
                    <a:pt x="0" y="123162"/>
                  </a:lnTo>
                  <a:lnTo>
                    <a:pt x="418" y="128256"/>
                  </a:lnTo>
                  <a:lnTo>
                    <a:pt x="3036" y="129312"/>
                  </a:lnTo>
                  <a:lnTo>
                    <a:pt x="58536" y="110040"/>
                  </a:lnTo>
                  <a:lnTo>
                    <a:pt x="106977" y="98605"/>
                  </a:lnTo>
                  <a:lnTo>
                    <a:pt x="167874" y="108083"/>
                  </a:lnTo>
                  <a:lnTo>
                    <a:pt x="219943" y="136021"/>
                  </a:lnTo>
                  <a:lnTo>
                    <a:pt x="244287" y="151795"/>
                  </a:lnTo>
                  <a:lnTo>
                    <a:pt x="275384" y="186984"/>
                  </a:lnTo>
                  <a:lnTo>
                    <a:pt x="297557" y="240796"/>
                  </a:lnTo>
                  <a:lnTo>
                    <a:pt x="307613" y="302075"/>
                  </a:lnTo>
                  <a:lnTo>
                    <a:pt x="302749" y="326593"/>
                  </a:lnTo>
                  <a:lnTo>
                    <a:pt x="291619" y="345288"/>
                  </a:lnTo>
                  <a:lnTo>
                    <a:pt x="265621" y="367797"/>
                  </a:lnTo>
                  <a:lnTo>
                    <a:pt x="245872" y="378029"/>
                  </a:lnTo>
                  <a:lnTo>
                    <a:pt x="203844" y="384778"/>
                  </a:lnTo>
                  <a:lnTo>
                    <a:pt x="154051" y="378652"/>
                  </a:lnTo>
                  <a:lnTo>
                    <a:pt x="110047" y="366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59129" y="3230487"/>
              <a:ext cx="231628" cy="255978"/>
            </a:xfrm>
            <a:custGeom>
              <a:avLst/>
              <a:gdLst/>
              <a:ahLst/>
              <a:cxnLst/>
              <a:rect l="0" t="0" r="0" b="0"/>
              <a:pathLst>
                <a:path w="231628" h="255978">
                  <a:moveTo>
                    <a:pt x="0" y="70854"/>
                  </a:moveTo>
                  <a:lnTo>
                    <a:pt x="5589" y="48498"/>
                  </a:lnTo>
                  <a:lnTo>
                    <a:pt x="17692" y="31282"/>
                  </a:lnTo>
                  <a:lnTo>
                    <a:pt x="34770" y="17002"/>
                  </a:lnTo>
                  <a:lnTo>
                    <a:pt x="54058" y="6756"/>
                  </a:lnTo>
                  <a:lnTo>
                    <a:pt x="90237" y="0"/>
                  </a:lnTo>
                  <a:lnTo>
                    <a:pt x="113805" y="4658"/>
                  </a:lnTo>
                  <a:lnTo>
                    <a:pt x="157531" y="26713"/>
                  </a:lnTo>
                  <a:lnTo>
                    <a:pt x="172569" y="43048"/>
                  </a:lnTo>
                  <a:lnTo>
                    <a:pt x="195687" y="93579"/>
                  </a:lnTo>
                  <a:lnTo>
                    <a:pt x="207284" y="145577"/>
                  </a:lnTo>
                  <a:lnTo>
                    <a:pt x="206770" y="171915"/>
                  </a:lnTo>
                  <a:lnTo>
                    <a:pt x="193327" y="205304"/>
                  </a:lnTo>
                  <a:lnTo>
                    <a:pt x="173356" y="230534"/>
                  </a:lnTo>
                  <a:lnTo>
                    <a:pt x="155426" y="245549"/>
                  </a:lnTo>
                  <a:lnTo>
                    <a:pt x="132639" y="253782"/>
                  </a:lnTo>
                  <a:lnTo>
                    <a:pt x="120012" y="255977"/>
                  </a:lnTo>
                  <a:lnTo>
                    <a:pt x="96623" y="252177"/>
                  </a:lnTo>
                  <a:lnTo>
                    <a:pt x="66843" y="236884"/>
                  </a:lnTo>
                  <a:lnTo>
                    <a:pt x="58600" y="230674"/>
                  </a:lnTo>
                  <a:lnTo>
                    <a:pt x="54275" y="223024"/>
                  </a:lnTo>
                  <a:lnTo>
                    <a:pt x="52588" y="205166"/>
                  </a:lnTo>
                  <a:lnTo>
                    <a:pt x="56116" y="197830"/>
                  </a:lnTo>
                  <a:lnTo>
                    <a:pt x="69394" y="186560"/>
                  </a:lnTo>
                  <a:lnTo>
                    <a:pt x="96600" y="173638"/>
                  </a:lnTo>
                  <a:lnTo>
                    <a:pt x="138067" y="167990"/>
                  </a:lnTo>
                  <a:lnTo>
                    <a:pt x="193736" y="174486"/>
                  </a:lnTo>
                  <a:lnTo>
                    <a:pt x="231627" y="186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8981007" y="4244936"/>
            <a:ext cx="346032" cy="465934"/>
          </a:xfrm>
          <a:custGeom>
            <a:avLst/>
            <a:gdLst/>
            <a:ahLst/>
            <a:cxnLst/>
            <a:rect l="0" t="0" r="0" b="0"/>
            <a:pathLst>
              <a:path w="346032" h="465934">
                <a:moveTo>
                  <a:pt x="284070" y="25027"/>
                </a:moveTo>
                <a:lnTo>
                  <a:pt x="225454" y="30616"/>
                </a:lnTo>
                <a:lnTo>
                  <a:pt x="190664" y="28503"/>
                </a:lnTo>
                <a:lnTo>
                  <a:pt x="137892" y="18478"/>
                </a:lnTo>
                <a:lnTo>
                  <a:pt x="78594" y="12165"/>
                </a:lnTo>
                <a:lnTo>
                  <a:pt x="32393" y="0"/>
                </a:lnTo>
                <a:lnTo>
                  <a:pt x="23868" y="1323"/>
                </a:lnTo>
                <a:lnTo>
                  <a:pt x="17016" y="5715"/>
                </a:lnTo>
                <a:lnTo>
                  <a:pt x="11278" y="12152"/>
                </a:lnTo>
                <a:lnTo>
                  <a:pt x="4902" y="34903"/>
                </a:lnTo>
                <a:lnTo>
                  <a:pt x="809" y="91579"/>
                </a:lnTo>
                <a:lnTo>
                  <a:pt x="0" y="147835"/>
                </a:lnTo>
                <a:lnTo>
                  <a:pt x="1030" y="181777"/>
                </a:lnTo>
                <a:lnTo>
                  <a:pt x="2960" y="182170"/>
                </a:lnTo>
                <a:lnTo>
                  <a:pt x="39206" y="143688"/>
                </a:lnTo>
                <a:lnTo>
                  <a:pt x="93392" y="120621"/>
                </a:lnTo>
                <a:lnTo>
                  <a:pt x="116267" y="115476"/>
                </a:lnTo>
                <a:lnTo>
                  <a:pt x="165960" y="121706"/>
                </a:lnTo>
                <a:lnTo>
                  <a:pt x="221767" y="138754"/>
                </a:lnTo>
                <a:lnTo>
                  <a:pt x="268167" y="162872"/>
                </a:lnTo>
                <a:lnTo>
                  <a:pt x="307929" y="198291"/>
                </a:lnTo>
                <a:lnTo>
                  <a:pt x="328314" y="227663"/>
                </a:lnTo>
                <a:lnTo>
                  <a:pt x="341113" y="265482"/>
                </a:lnTo>
                <a:lnTo>
                  <a:pt x="346031" y="320183"/>
                </a:lnTo>
                <a:lnTo>
                  <a:pt x="343764" y="358926"/>
                </a:lnTo>
                <a:lnTo>
                  <a:pt x="332563" y="392632"/>
                </a:lnTo>
                <a:lnTo>
                  <a:pt x="307818" y="429873"/>
                </a:lnTo>
                <a:lnTo>
                  <a:pt x="287338" y="452518"/>
                </a:lnTo>
                <a:lnTo>
                  <a:pt x="267195" y="460688"/>
                </a:lnTo>
                <a:lnTo>
                  <a:pt x="216137" y="465933"/>
                </a:lnTo>
                <a:lnTo>
                  <a:pt x="155368" y="455601"/>
                </a:lnTo>
                <a:lnTo>
                  <a:pt x="130943" y="448020"/>
                </a:lnTo>
                <a:lnTo>
                  <a:pt x="84029" y="4251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8983067" y="4883462"/>
            <a:ext cx="663902" cy="373091"/>
            <a:chOff x="8983067" y="4883462"/>
            <a:chExt cx="663902" cy="373091"/>
          </a:xfrm>
        </p:grpSpPr>
        <p:sp>
          <p:nvSpPr>
            <p:cNvPr id="61" name="Freeform 60"/>
            <p:cNvSpPr/>
            <p:nvPr/>
          </p:nvSpPr>
          <p:spPr>
            <a:xfrm>
              <a:off x="8983067" y="4883462"/>
              <a:ext cx="275688" cy="373091"/>
            </a:xfrm>
            <a:custGeom>
              <a:avLst/>
              <a:gdLst/>
              <a:ahLst/>
              <a:cxnLst/>
              <a:rect l="0" t="0" r="0" b="0"/>
              <a:pathLst>
                <a:path w="275688" h="373091">
                  <a:moveTo>
                    <a:pt x="239897" y="18211"/>
                  </a:moveTo>
                  <a:lnTo>
                    <a:pt x="181279" y="18211"/>
                  </a:lnTo>
                  <a:lnTo>
                    <a:pt x="125936" y="9806"/>
                  </a:lnTo>
                  <a:lnTo>
                    <a:pt x="63011" y="0"/>
                  </a:lnTo>
                  <a:lnTo>
                    <a:pt x="36108" y="759"/>
                  </a:lnTo>
                  <a:lnTo>
                    <a:pt x="16353" y="8895"/>
                  </a:lnTo>
                  <a:lnTo>
                    <a:pt x="10149" y="16679"/>
                  </a:lnTo>
                  <a:lnTo>
                    <a:pt x="3255" y="37808"/>
                  </a:lnTo>
                  <a:lnTo>
                    <a:pt x="0" y="88329"/>
                  </a:lnTo>
                  <a:lnTo>
                    <a:pt x="6950" y="149671"/>
                  </a:lnTo>
                  <a:lnTo>
                    <a:pt x="9729" y="154984"/>
                  </a:lnTo>
                  <a:lnTo>
                    <a:pt x="13922" y="155016"/>
                  </a:lnTo>
                  <a:lnTo>
                    <a:pt x="43051" y="141031"/>
                  </a:lnTo>
                  <a:lnTo>
                    <a:pt x="77977" y="136100"/>
                  </a:lnTo>
                  <a:lnTo>
                    <a:pt x="117961" y="140229"/>
                  </a:lnTo>
                  <a:lnTo>
                    <a:pt x="179039" y="166889"/>
                  </a:lnTo>
                  <a:lnTo>
                    <a:pt x="222157" y="193939"/>
                  </a:lnTo>
                  <a:lnTo>
                    <a:pt x="245819" y="225996"/>
                  </a:lnTo>
                  <a:lnTo>
                    <a:pt x="270413" y="281057"/>
                  </a:lnTo>
                  <a:lnTo>
                    <a:pt x="275687" y="302317"/>
                  </a:lnTo>
                  <a:lnTo>
                    <a:pt x="274131" y="323465"/>
                  </a:lnTo>
                  <a:lnTo>
                    <a:pt x="263301" y="341443"/>
                  </a:lnTo>
                  <a:lnTo>
                    <a:pt x="245620" y="356062"/>
                  </a:lnTo>
                  <a:lnTo>
                    <a:pt x="209357" y="369699"/>
                  </a:lnTo>
                  <a:lnTo>
                    <a:pt x="170147" y="373090"/>
                  </a:lnTo>
                  <a:lnTo>
                    <a:pt x="108485" y="361273"/>
                  </a:lnTo>
                  <a:lnTo>
                    <a:pt x="54222" y="336147"/>
                  </a:lnTo>
                  <a:lnTo>
                    <a:pt x="29327" y="323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93587" y="4901673"/>
              <a:ext cx="353382" cy="341153"/>
            </a:xfrm>
            <a:custGeom>
              <a:avLst/>
              <a:gdLst/>
              <a:ahLst/>
              <a:cxnLst/>
              <a:rect l="0" t="0" r="0" b="0"/>
              <a:pathLst>
                <a:path w="353382" h="341153">
                  <a:moveTo>
                    <a:pt x="171532" y="52643"/>
                  </a:moveTo>
                  <a:lnTo>
                    <a:pt x="137910" y="46577"/>
                  </a:lnTo>
                  <a:lnTo>
                    <a:pt x="100869" y="52665"/>
                  </a:lnTo>
                  <a:lnTo>
                    <a:pt x="45590" y="81646"/>
                  </a:lnTo>
                  <a:lnTo>
                    <a:pt x="19311" y="113229"/>
                  </a:lnTo>
                  <a:lnTo>
                    <a:pt x="2297" y="146633"/>
                  </a:lnTo>
                  <a:lnTo>
                    <a:pt x="0" y="171235"/>
                  </a:lnTo>
                  <a:lnTo>
                    <a:pt x="8058" y="225157"/>
                  </a:lnTo>
                  <a:lnTo>
                    <a:pt x="27447" y="283418"/>
                  </a:lnTo>
                  <a:lnTo>
                    <a:pt x="52864" y="326216"/>
                  </a:lnTo>
                  <a:lnTo>
                    <a:pt x="62004" y="333291"/>
                  </a:lnTo>
                  <a:lnTo>
                    <a:pt x="84639" y="341152"/>
                  </a:lnTo>
                  <a:lnTo>
                    <a:pt x="144533" y="337793"/>
                  </a:lnTo>
                  <a:lnTo>
                    <a:pt x="199517" y="325864"/>
                  </a:lnTo>
                  <a:lnTo>
                    <a:pt x="223744" y="316794"/>
                  </a:lnTo>
                  <a:lnTo>
                    <a:pt x="280082" y="278068"/>
                  </a:lnTo>
                  <a:lnTo>
                    <a:pt x="325621" y="229619"/>
                  </a:lnTo>
                  <a:lnTo>
                    <a:pt x="353381" y="168280"/>
                  </a:lnTo>
                  <a:lnTo>
                    <a:pt x="353185" y="131229"/>
                  </a:lnTo>
                  <a:lnTo>
                    <a:pt x="341469" y="85194"/>
                  </a:lnTo>
                  <a:lnTo>
                    <a:pt x="317837" y="45425"/>
                  </a:lnTo>
                  <a:lnTo>
                    <a:pt x="302067" y="29547"/>
                  </a:lnTo>
                  <a:lnTo>
                    <a:pt x="279461" y="14692"/>
                  </a:lnTo>
                  <a:lnTo>
                    <a:pt x="240426" y="4353"/>
                  </a:lnTo>
                  <a:lnTo>
                    <a:pt x="180720" y="573"/>
                  </a:lnTo>
                  <a:lnTo>
                    <a:pt x="1610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2013-10-29T14:06:53Z</dcterms:created>
  <dcterms:modified xsi:type="dcterms:W3CDTF">2013-10-29T14:07:25Z</dcterms:modified>
</cp:coreProperties>
</file>